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  <p:sldMasterId id="2147483689" r:id="rId5"/>
  </p:sldMasterIdLst>
  <p:notesMasterIdLst>
    <p:notesMasterId r:id="rId23"/>
  </p:notesMasterIdLst>
  <p:sldIdLst>
    <p:sldId id="256" r:id="rId6"/>
    <p:sldId id="259" r:id="rId7"/>
    <p:sldId id="260" r:id="rId8"/>
    <p:sldId id="264" r:id="rId9"/>
    <p:sldId id="258" r:id="rId10"/>
    <p:sldId id="285" r:id="rId11"/>
    <p:sldId id="266" r:id="rId12"/>
    <p:sldId id="312" r:id="rId13"/>
    <p:sldId id="314" r:id="rId14"/>
    <p:sldId id="313" r:id="rId15"/>
    <p:sldId id="316" r:id="rId16"/>
    <p:sldId id="315" r:id="rId17"/>
    <p:sldId id="277" r:id="rId18"/>
    <p:sldId id="272" r:id="rId19"/>
    <p:sldId id="261" r:id="rId20"/>
    <p:sldId id="289" r:id="rId21"/>
    <p:sldId id="290" r:id="rId22"/>
  </p:sldIdLst>
  <p:sldSz cx="9144000" cy="5143500" type="screen16x9"/>
  <p:notesSz cx="6858000" cy="9144000"/>
  <p:embeddedFontLst>
    <p:embeddedFont>
      <p:font typeface="Barlow Semi Condensed" panose="020B0604020202020204" charset="0"/>
      <p:regular r:id="rId24"/>
      <p:bold r:id="rId25"/>
      <p:italic r:id="rId26"/>
      <p:boldItalic r:id="rId27"/>
    </p:embeddedFont>
    <p:embeddedFont>
      <p:font typeface="Bebas Neue" panose="020B0604020202020204" charset="0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Fira Sans Condensed Medium" panose="020B0604020202020204" charset="0"/>
      <p:regular r:id="rId33"/>
      <p:bold r:id="rId34"/>
      <p:italic r:id="rId35"/>
      <p:boldItalic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  <p:embeddedFont>
      <p:font typeface="Questrial" panose="020B0604020202020204" charset="0"/>
      <p:regular r:id="rId41"/>
    </p:embeddedFont>
    <p:embeddedFont>
      <p:font typeface="Staatliches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97924-D460-EBE0-5EA4-CED68E08DCA2}" v="123" dt="2023-05-29T14:49:41.166"/>
    <p1510:client id="{268CAF1E-0B64-45F1-9450-49EE13757CED}" v="2" dt="2023-05-29T01:21:22.370"/>
    <p1510:client id="{3936F817-3B0B-48ED-B9BC-A6FA70C43830}" v="148" dt="2023-05-29T14:51:06.881"/>
    <p1510:client id="{95CC64EE-876E-C79D-8798-077975721BAE}" v="596" dt="2023-05-29T08:22:53.381"/>
    <p1510:client id="{B557A49A-9AD2-47E3-9752-7F100691ED5E}" v="2" dt="2023-05-28T17:06:08.948"/>
    <p1510:client id="{E160B92C-CB24-7281-F94B-AC2BCF322ADF}" v="631" dt="2023-05-29T03:13:46.193"/>
    <p1510:client id="{E2BA856B-4938-8293-C491-BC073A761C21}" v="348" dt="2023-05-29T03:54:55.729"/>
  </p1510:revLst>
</p1510:revInfo>
</file>

<file path=ppt/tableStyles.xml><?xml version="1.0" encoding="utf-8"?>
<a:tblStyleLst xmlns:a="http://schemas.openxmlformats.org/drawingml/2006/main" def="{88EFCD42-896B-4098-8A04-5ABC79B2CC1A}">
  <a:tblStyle styleId="{88EFCD42-896B-4098-8A04-5ABC79B2CC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6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10756034" userId="S::b10756034@office365.npust.edu.tw::c9c5e040-e383-4729-af27-d9ec39a8a350" providerId="AD" clId="Web-{E2BA856B-4938-8293-C491-BC073A761C21}"/>
    <pc:docChg chg="addSld delSld modSld sldOrd">
      <pc:chgData name="B10756034" userId="S::b10756034@office365.npust.edu.tw::c9c5e040-e383-4729-af27-d9ec39a8a350" providerId="AD" clId="Web-{E2BA856B-4938-8293-C491-BC073A761C21}" dt="2023-05-29T03:54:55.729" v="341" actId="20577"/>
      <pc:docMkLst>
        <pc:docMk/>
      </pc:docMkLst>
      <pc:sldChg chg="modSp">
        <pc:chgData name="B10756034" userId="S::b10756034@office365.npust.edu.tw::c9c5e040-e383-4729-af27-d9ec39a8a350" providerId="AD" clId="Web-{E2BA856B-4938-8293-C491-BC073A761C21}" dt="2023-05-29T03:36:52.937" v="197" actId="20577"/>
        <pc:sldMkLst>
          <pc:docMk/>
          <pc:sldMk cId="0" sldId="258"/>
        </pc:sldMkLst>
        <pc:spChg chg="mod">
          <ac:chgData name="B10756034" userId="S::b10756034@office365.npust.edu.tw::c9c5e040-e383-4729-af27-d9ec39a8a350" providerId="AD" clId="Web-{E2BA856B-4938-8293-C491-BC073A761C21}" dt="2023-05-29T03:34:03.667" v="180" actId="1076"/>
          <ac:spMkLst>
            <pc:docMk/>
            <pc:sldMk cId="0" sldId="258"/>
            <ac:spMk id="3" creationId="{7A40AF05-2471-F5A2-A882-FFACE777879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4:03.636" v="179" actId="1076"/>
          <ac:spMkLst>
            <pc:docMk/>
            <pc:sldMk cId="0" sldId="258"/>
            <ac:spMk id="5" creationId="{FB9A6CB0-A535-E1A2-8A4E-2765A2F7DE91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5:16.981" v="185" actId="1076"/>
          <ac:spMkLst>
            <pc:docMk/>
            <pc:sldMk cId="0" sldId="258"/>
            <ac:spMk id="7" creationId="{5CE57FDC-8687-B1C0-A893-6DBF58D9B19E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2:20.852" v="167" actId="1076"/>
          <ac:spMkLst>
            <pc:docMk/>
            <pc:sldMk cId="0" sldId="258"/>
            <ac:spMk id="777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2:32.024" v="169" actId="1076"/>
          <ac:spMkLst>
            <pc:docMk/>
            <pc:sldMk cId="0" sldId="258"/>
            <ac:spMk id="779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5:50.763" v="187" actId="1076"/>
          <ac:spMkLst>
            <pc:docMk/>
            <pc:sldMk cId="0" sldId="258"/>
            <ac:spMk id="781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6:49.905" v="196" actId="20577"/>
          <ac:spMkLst>
            <pc:docMk/>
            <pc:sldMk cId="0" sldId="258"/>
            <ac:spMk id="782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5:55.685" v="188" actId="1076"/>
          <ac:spMkLst>
            <pc:docMk/>
            <pc:sldMk cId="0" sldId="258"/>
            <ac:spMk id="783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6:52.937" v="197" actId="20577"/>
          <ac:spMkLst>
            <pc:docMk/>
            <pc:sldMk cId="0" sldId="258"/>
            <ac:spMk id="784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6:01.685" v="189" actId="1076"/>
          <ac:spMkLst>
            <pc:docMk/>
            <pc:sldMk cId="0" sldId="258"/>
            <ac:spMk id="785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6:24.889" v="195" actId="14100"/>
          <ac:spMkLst>
            <pc:docMk/>
            <pc:sldMk cId="0" sldId="258"/>
            <ac:spMk id="786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2:15.320" v="166" actId="1076"/>
          <ac:spMkLst>
            <pc:docMk/>
            <pc:sldMk cId="0" sldId="258"/>
            <ac:spMk id="787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28:26.096" v="150" actId="1076"/>
          <ac:spMkLst>
            <pc:docMk/>
            <pc:sldMk cId="0" sldId="258"/>
            <ac:spMk id="791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28:26.112" v="151" actId="1076"/>
          <ac:spMkLst>
            <pc:docMk/>
            <pc:sldMk cId="0" sldId="258"/>
            <ac:spMk id="792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28:26.143" v="152" actId="1076"/>
          <ac:spMkLst>
            <pc:docMk/>
            <pc:sldMk cId="0" sldId="258"/>
            <ac:spMk id="793" creationId="{00000000-0000-0000-0000-000000000000}"/>
          </ac:spMkLst>
        </pc:spChg>
      </pc:sldChg>
      <pc:sldChg chg="modSp">
        <pc:chgData name="B10756034" userId="S::b10756034@office365.npust.edu.tw::c9c5e040-e383-4729-af27-d9ec39a8a350" providerId="AD" clId="Web-{E2BA856B-4938-8293-C491-BC073A761C21}" dt="2023-05-29T03:29:57.192" v="155" actId="20577"/>
        <pc:sldMkLst>
          <pc:docMk/>
          <pc:sldMk cId="0" sldId="260"/>
        </pc:sldMkLst>
        <pc:spChg chg="mod">
          <ac:chgData name="B10756034" userId="S::b10756034@office365.npust.edu.tw::c9c5e040-e383-4729-af27-d9ec39a8a350" providerId="AD" clId="Web-{E2BA856B-4938-8293-C491-BC073A761C21}" dt="2023-05-29T03:29:57.192" v="155" actId="20577"/>
          <ac:spMkLst>
            <pc:docMk/>
            <pc:sldMk cId="0" sldId="260"/>
            <ac:spMk id="806" creationId="{00000000-0000-0000-0000-000000000000}"/>
          </ac:spMkLst>
        </pc:spChg>
      </pc:sldChg>
      <pc:sldChg chg="modSp">
        <pc:chgData name="B10756034" userId="S::b10756034@office365.npust.edu.tw::c9c5e040-e383-4729-af27-d9ec39a8a350" providerId="AD" clId="Web-{E2BA856B-4938-8293-C491-BC073A761C21}" dt="2023-05-29T03:30:32.818" v="158" actId="1076"/>
        <pc:sldMkLst>
          <pc:docMk/>
          <pc:sldMk cId="0" sldId="285"/>
        </pc:sldMkLst>
        <pc:spChg chg="mod">
          <ac:chgData name="B10756034" userId="S::b10756034@office365.npust.edu.tw::c9c5e040-e383-4729-af27-d9ec39a8a350" providerId="AD" clId="Web-{E2BA856B-4938-8293-C491-BC073A761C21}" dt="2023-05-29T03:19:04.988" v="67" actId="1076"/>
          <ac:spMkLst>
            <pc:docMk/>
            <pc:sldMk cId="0" sldId="285"/>
            <ac:spMk id="1856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21:11.929" v="74" actId="20577"/>
          <ac:spMkLst>
            <pc:docMk/>
            <pc:sldMk cId="0" sldId="285"/>
            <ac:spMk id="1857" creationId="{00000000-0000-0000-0000-000000000000}"/>
          </ac:spMkLst>
        </pc:spChg>
        <pc:grpChg chg="mod">
          <ac:chgData name="B10756034" userId="S::b10756034@office365.npust.edu.tw::c9c5e040-e383-4729-af27-d9ec39a8a350" providerId="AD" clId="Web-{E2BA856B-4938-8293-C491-BC073A761C21}" dt="2023-05-29T03:30:32.818" v="158" actId="1076"/>
          <ac:grpSpMkLst>
            <pc:docMk/>
            <pc:sldMk cId="0" sldId="285"/>
            <ac:grpSpMk id="1859" creationId="{00000000-0000-0000-0000-000000000000}"/>
          </ac:grpSpMkLst>
        </pc:grpChg>
        <pc:grpChg chg="mod">
          <ac:chgData name="B10756034" userId="S::b10756034@office365.npust.edu.tw::c9c5e040-e383-4729-af27-d9ec39a8a350" providerId="AD" clId="Web-{E2BA856B-4938-8293-C491-BC073A761C21}" dt="2023-05-29T03:30:25.474" v="157" actId="1076"/>
          <ac:grpSpMkLst>
            <pc:docMk/>
            <pc:sldMk cId="0" sldId="285"/>
            <ac:grpSpMk id="1862" creationId="{00000000-0000-0000-0000-000000000000}"/>
          </ac:grpSpMkLst>
        </pc:grpChg>
      </pc:sldChg>
      <pc:sldChg chg="addSp modSp ord">
        <pc:chgData name="B10756034" userId="S::b10756034@office365.npust.edu.tw::c9c5e040-e383-4729-af27-d9ec39a8a350" providerId="AD" clId="Web-{E2BA856B-4938-8293-C491-BC073A761C21}" dt="2023-05-29T03:53:45.634" v="339" actId="20577"/>
        <pc:sldMkLst>
          <pc:docMk/>
          <pc:sldMk cId="0" sldId="289"/>
        </pc:sldMkLst>
        <pc:spChg chg="add mod">
          <ac:chgData name="B10756034" userId="S::b10756034@office365.npust.edu.tw::c9c5e040-e383-4729-af27-d9ec39a8a350" providerId="AD" clId="Web-{E2BA856B-4938-8293-C491-BC073A761C21}" dt="2023-05-29T03:53:26.805" v="337" actId="1076"/>
          <ac:spMkLst>
            <pc:docMk/>
            <pc:sldMk cId="0" sldId="289"/>
            <ac:spMk id="3" creationId="{3AD7016A-CA64-48D0-391E-AE3B14F99541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53:45.634" v="339" actId="20577"/>
          <ac:spMkLst>
            <pc:docMk/>
            <pc:sldMk cId="0" sldId="289"/>
            <ac:spMk id="2070" creationId="{00000000-0000-0000-0000-000000000000}"/>
          </ac:spMkLst>
        </pc:spChg>
        <pc:spChg chg="mod">
          <ac:chgData name="B10756034" userId="S::b10756034@office365.npust.edu.tw::c9c5e040-e383-4729-af27-d9ec39a8a350" providerId="AD" clId="Web-{E2BA856B-4938-8293-C491-BC073A761C21}" dt="2023-05-29T03:38:15.798" v="204" actId="20577"/>
          <ac:spMkLst>
            <pc:docMk/>
            <pc:sldMk cId="0" sldId="289"/>
            <ac:spMk id="2071" creationId="{00000000-0000-0000-0000-000000000000}"/>
          </ac:spMkLst>
        </pc:spChg>
      </pc:sldChg>
      <pc:sldChg chg="addSp delSp modSp">
        <pc:chgData name="B10756034" userId="S::b10756034@office365.npust.edu.tw::c9c5e040-e383-4729-af27-d9ec39a8a350" providerId="AD" clId="Web-{E2BA856B-4938-8293-C491-BC073A761C21}" dt="2023-05-29T03:54:55.729" v="341" actId="20577"/>
        <pc:sldMkLst>
          <pc:docMk/>
          <pc:sldMk cId="0" sldId="290"/>
        </pc:sldMkLst>
        <pc:spChg chg="mod">
          <ac:chgData name="B10756034" userId="S::b10756034@office365.npust.edu.tw::c9c5e040-e383-4729-af27-d9ec39a8a350" providerId="AD" clId="Web-{E2BA856B-4938-8293-C491-BC073A761C21}" dt="2023-05-29T03:39:05.018" v="213" actId="20577"/>
          <ac:spMkLst>
            <pc:docMk/>
            <pc:sldMk cId="0" sldId="290"/>
            <ac:spMk id="2076" creationId="{00000000-0000-0000-0000-000000000000}"/>
          </ac:spMkLst>
        </pc:spChg>
        <pc:spChg chg="add del mod">
          <ac:chgData name="B10756034" userId="S::b10756034@office365.npust.edu.tw::c9c5e040-e383-4729-af27-d9ec39a8a350" providerId="AD" clId="Web-{E2BA856B-4938-8293-C491-BC073A761C21}" dt="2023-05-29T03:54:55.729" v="341" actId="20577"/>
          <ac:spMkLst>
            <pc:docMk/>
            <pc:sldMk cId="0" sldId="290"/>
            <ac:spMk id="2077" creationId="{00000000-0000-0000-0000-000000000000}"/>
          </ac:spMkLst>
        </pc:spChg>
      </pc:sldChg>
      <pc:sldChg chg="modSp">
        <pc:chgData name="B10756034" userId="S::b10756034@office365.npust.edu.tw::c9c5e040-e383-4729-af27-d9ec39a8a350" providerId="AD" clId="Web-{E2BA856B-4938-8293-C491-BC073A761C21}" dt="2023-05-29T03:24:47.731" v="89" actId="20577"/>
        <pc:sldMkLst>
          <pc:docMk/>
          <pc:sldMk cId="3786007913" sldId="309"/>
        </pc:sldMkLst>
        <pc:spChg chg="mod">
          <ac:chgData name="B10756034" userId="S::b10756034@office365.npust.edu.tw::c9c5e040-e383-4729-af27-d9ec39a8a350" providerId="AD" clId="Web-{E2BA856B-4938-8293-C491-BC073A761C21}" dt="2023-05-29T03:24:47.731" v="89" actId="20577"/>
          <ac:spMkLst>
            <pc:docMk/>
            <pc:sldMk cId="3786007913" sldId="309"/>
            <ac:spMk id="2" creationId="{102D00A9-E727-1282-BFCF-388E26CF1837}"/>
          </ac:spMkLst>
        </pc:spChg>
      </pc:sldChg>
      <pc:sldChg chg="new del">
        <pc:chgData name="B10756034" userId="S::b10756034@office365.npust.edu.tw::c9c5e040-e383-4729-af27-d9ec39a8a350" providerId="AD" clId="Web-{E2BA856B-4938-8293-C491-BC073A761C21}" dt="2023-05-29T03:24:38.340" v="87"/>
        <pc:sldMkLst>
          <pc:docMk/>
          <pc:sldMk cId="3814855197" sldId="312"/>
        </pc:sldMkLst>
      </pc:sldChg>
    </pc:docChg>
  </pc:docChgLst>
  <pc:docChgLst>
    <pc:chgData name="B10756034" userId="S::b10756034@office365.npust.edu.tw::c9c5e040-e383-4729-af27-d9ec39a8a350" providerId="AD" clId="Web-{95CC64EE-876E-C79D-8798-077975721BAE}"/>
    <pc:docChg chg="addSld delSld modSld sldOrd">
      <pc:chgData name="B10756034" userId="S::b10756034@office365.npust.edu.tw::c9c5e040-e383-4729-af27-d9ec39a8a350" providerId="AD" clId="Web-{95CC64EE-876E-C79D-8798-077975721BAE}" dt="2023-05-29T08:22:53.381" v="574" actId="14100"/>
      <pc:docMkLst>
        <pc:docMk/>
      </pc:docMkLst>
      <pc:sldChg chg="modSp ord">
        <pc:chgData name="B10756034" userId="S::b10756034@office365.npust.edu.tw::c9c5e040-e383-4729-af27-d9ec39a8a350" providerId="AD" clId="Web-{95CC64EE-876E-C79D-8798-077975721BAE}" dt="2023-05-29T06:46:12.579" v="519"/>
        <pc:sldMkLst>
          <pc:docMk/>
          <pc:sldMk cId="0" sldId="258"/>
        </pc:sldMkLst>
        <pc:spChg chg="mod">
          <ac:chgData name="B10756034" userId="S::b10756034@office365.npust.edu.tw::c9c5e040-e383-4729-af27-d9ec39a8a350" providerId="AD" clId="Web-{95CC64EE-876E-C79D-8798-077975721BAE}" dt="2023-05-29T05:44:38.074" v="260" actId="20577"/>
          <ac:spMkLst>
            <pc:docMk/>
            <pc:sldMk cId="0" sldId="258"/>
            <ac:spMk id="5" creationId="{FB9A6CB0-A535-E1A2-8A4E-2765A2F7DE91}"/>
          </ac:spMkLst>
        </pc:spChg>
      </pc:sldChg>
      <pc:sldChg chg="modSp">
        <pc:chgData name="B10756034" userId="S::b10756034@office365.npust.edu.tw::c9c5e040-e383-4729-af27-d9ec39a8a350" providerId="AD" clId="Web-{95CC64EE-876E-C79D-8798-077975721BAE}" dt="2023-05-29T06:43:13.416" v="499" actId="20577"/>
        <pc:sldMkLst>
          <pc:docMk/>
          <pc:sldMk cId="0" sldId="259"/>
        </pc:sldMkLst>
        <pc:spChg chg="mod">
          <ac:chgData name="B10756034" userId="S::b10756034@office365.npust.edu.tw::c9c5e040-e383-4729-af27-d9ec39a8a350" providerId="AD" clId="Web-{95CC64EE-876E-C79D-8798-077975721BAE}" dt="2023-05-29T06:43:13.416" v="499" actId="20577"/>
          <ac:spMkLst>
            <pc:docMk/>
            <pc:sldMk cId="0" sldId="259"/>
            <ac:spMk id="799" creationId="{00000000-0000-0000-0000-000000000000}"/>
          </ac:spMkLst>
        </pc:spChg>
      </pc:sldChg>
      <pc:sldChg chg="modSp">
        <pc:chgData name="B10756034" userId="S::b10756034@office365.npust.edu.tw::c9c5e040-e383-4729-af27-d9ec39a8a350" providerId="AD" clId="Web-{95CC64EE-876E-C79D-8798-077975721BAE}" dt="2023-05-29T06:43:19.885" v="500" actId="20577"/>
        <pc:sldMkLst>
          <pc:docMk/>
          <pc:sldMk cId="0" sldId="260"/>
        </pc:sldMkLst>
        <pc:spChg chg="mod">
          <ac:chgData name="B10756034" userId="S::b10756034@office365.npust.edu.tw::c9c5e040-e383-4729-af27-d9ec39a8a350" providerId="AD" clId="Web-{95CC64EE-876E-C79D-8798-077975721BAE}" dt="2023-05-29T06:43:19.885" v="500" actId="20577"/>
          <ac:spMkLst>
            <pc:docMk/>
            <pc:sldMk cId="0" sldId="260"/>
            <ac:spMk id="806" creationId="{00000000-0000-0000-0000-000000000000}"/>
          </ac:spMkLst>
        </pc:spChg>
      </pc:sldChg>
      <pc:sldChg chg="ord">
        <pc:chgData name="B10756034" userId="S::b10756034@office365.npust.edu.tw::c9c5e040-e383-4729-af27-d9ec39a8a350" providerId="AD" clId="Web-{95CC64EE-876E-C79D-8798-077975721BAE}" dt="2023-05-29T05:48:39.724" v="287"/>
        <pc:sldMkLst>
          <pc:docMk/>
          <pc:sldMk cId="0" sldId="261"/>
        </pc:sldMkLst>
      </pc:sldChg>
      <pc:sldChg chg="del">
        <pc:chgData name="B10756034" userId="S::b10756034@office365.npust.edu.tw::c9c5e040-e383-4729-af27-d9ec39a8a350" providerId="AD" clId="Web-{95CC64EE-876E-C79D-8798-077975721BAE}" dt="2023-05-29T05:49:57.211" v="288"/>
        <pc:sldMkLst>
          <pc:docMk/>
          <pc:sldMk cId="0" sldId="262"/>
        </pc:sldMkLst>
      </pc:sldChg>
      <pc:sldChg chg="del">
        <pc:chgData name="B10756034" userId="S::b10756034@office365.npust.edu.tw::c9c5e040-e383-4729-af27-d9ec39a8a350" providerId="AD" clId="Web-{95CC64EE-876E-C79D-8798-077975721BAE}" dt="2023-05-29T07:41:24.432" v="559"/>
        <pc:sldMkLst>
          <pc:docMk/>
          <pc:sldMk cId="0" sldId="263"/>
        </pc:sldMkLst>
      </pc:sldChg>
      <pc:sldChg chg="modSp">
        <pc:chgData name="B10756034" userId="S::b10756034@office365.npust.edu.tw::c9c5e040-e383-4729-af27-d9ec39a8a350" providerId="AD" clId="Web-{95CC64EE-876E-C79D-8798-077975721BAE}" dt="2023-05-29T06:44:42.451" v="514" actId="20577"/>
        <pc:sldMkLst>
          <pc:docMk/>
          <pc:sldMk cId="0" sldId="264"/>
        </pc:sldMkLst>
        <pc:spChg chg="mod">
          <ac:chgData name="B10756034" userId="S::b10756034@office365.npust.edu.tw::c9c5e040-e383-4729-af27-d9ec39a8a350" providerId="AD" clId="Web-{95CC64EE-876E-C79D-8798-077975721BAE}" dt="2023-05-29T06:44:42.451" v="514" actId="20577"/>
          <ac:spMkLst>
            <pc:docMk/>
            <pc:sldMk cId="0" sldId="264"/>
            <ac:spMk id="981" creationId="{00000000-0000-0000-0000-000000000000}"/>
          </ac:spMkLst>
        </pc:spChg>
      </pc:sldChg>
      <pc:sldChg chg="del">
        <pc:chgData name="B10756034" userId="S::b10756034@office365.npust.edu.tw::c9c5e040-e383-4729-af27-d9ec39a8a350" providerId="AD" clId="Web-{95CC64EE-876E-C79D-8798-077975721BAE}" dt="2023-05-29T07:41:24.432" v="558"/>
        <pc:sldMkLst>
          <pc:docMk/>
          <pc:sldMk cId="0" sldId="265"/>
        </pc:sldMkLst>
      </pc:sldChg>
      <pc:sldChg chg="addSp delSp modSp ord addAnim delAnim modAnim">
        <pc:chgData name="B10756034" userId="S::b10756034@office365.npust.edu.tw::c9c5e040-e383-4729-af27-d9ec39a8a350" providerId="AD" clId="Web-{95CC64EE-876E-C79D-8798-077975721BAE}" dt="2023-05-29T06:23:02.055" v="449" actId="20577"/>
        <pc:sldMkLst>
          <pc:docMk/>
          <pc:sldMk cId="0" sldId="266"/>
        </pc:sldMkLst>
        <pc:spChg chg="mod">
          <ac:chgData name="B10756034" userId="S::b10756034@office365.npust.edu.tw::c9c5e040-e383-4729-af27-d9ec39a8a350" providerId="AD" clId="Web-{95CC64EE-876E-C79D-8798-077975721BAE}" dt="2023-05-29T06:22:56.352" v="448" actId="20577"/>
          <ac:spMkLst>
            <pc:docMk/>
            <pc:sldMk cId="0" sldId="266"/>
            <ac:spMk id="1074" creationId="{00000000-0000-0000-0000-000000000000}"/>
          </ac:spMkLst>
        </pc:spChg>
        <pc:spChg chg="mod">
          <ac:chgData name="B10756034" userId="S::b10756034@office365.npust.edu.tw::c9c5e040-e383-4729-af27-d9ec39a8a350" providerId="AD" clId="Web-{95CC64EE-876E-C79D-8798-077975721BAE}" dt="2023-05-29T06:23:02.055" v="449" actId="20577"/>
          <ac:spMkLst>
            <pc:docMk/>
            <pc:sldMk cId="0" sldId="266"/>
            <ac:spMk id="1137" creationId="{00000000-0000-0000-0000-000000000000}"/>
          </ac:spMkLst>
        </pc:spChg>
        <pc:picChg chg="add del mod modCrop">
          <ac:chgData name="B10756034" userId="S::b10756034@office365.npust.edu.tw::c9c5e040-e383-4729-af27-d9ec39a8a350" providerId="AD" clId="Web-{95CC64EE-876E-C79D-8798-077975721BAE}" dt="2023-05-29T06:00:42.159" v="322"/>
          <ac:picMkLst>
            <pc:docMk/>
            <pc:sldMk cId="0" sldId="266"/>
            <ac:picMk id="2" creationId="{E1DC4E91-1944-9B7F-F032-76F4B8E1CF56}"/>
          </ac:picMkLst>
        </pc:picChg>
        <pc:picChg chg="add del mod">
          <ac:chgData name="B10756034" userId="S::b10756034@office365.npust.edu.tw::c9c5e040-e383-4729-af27-d9ec39a8a350" providerId="AD" clId="Web-{95CC64EE-876E-C79D-8798-077975721BAE}" dt="2023-05-29T05:59:44.125" v="320"/>
          <ac:picMkLst>
            <pc:docMk/>
            <pc:sldMk cId="0" sldId="266"/>
            <ac:picMk id="3" creationId="{9F0C4551-01B8-D65A-0FAE-EC9B3F9A4939}"/>
          </ac:picMkLst>
        </pc:picChg>
        <pc:picChg chg="add mod modCrop">
          <ac:chgData name="B10756034" userId="S::b10756034@office365.npust.edu.tw::c9c5e040-e383-4729-af27-d9ec39a8a350" providerId="AD" clId="Web-{95CC64EE-876E-C79D-8798-077975721BAE}" dt="2023-05-29T06:02:24.257" v="339"/>
          <ac:picMkLst>
            <pc:docMk/>
            <pc:sldMk cId="0" sldId="266"/>
            <ac:picMk id="4" creationId="{E8069E51-8C22-FFDE-2DE5-B746BFEFB8B0}"/>
          </ac:picMkLst>
        </pc:picChg>
        <pc:picChg chg="add mod ord modCrop">
          <ac:chgData name="B10756034" userId="S::b10756034@office365.npust.edu.tw::c9c5e040-e383-4729-af27-d9ec39a8a350" providerId="AD" clId="Web-{95CC64EE-876E-C79D-8798-077975721BAE}" dt="2023-05-29T06:03:51.291" v="345" actId="1076"/>
          <ac:picMkLst>
            <pc:docMk/>
            <pc:sldMk cId="0" sldId="266"/>
            <ac:picMk id="5" creationId="{627866C8-60A1-B8F5-EA07-2DEA954F8EB6}"/>
          </ac:picMkLst>
        </pc:picChg>
        <pc:picChg chg="add del mod modCrop">
          <ac:chgData name="B10756034" userId="S::b10756034@office365.npust.edu.tw::c9c5e040-e383-4729-af27-d9ec39a8a350" providerId="AD" clId="Web-{95CC64EE-876E-C79D-8798-077975721BAE}" dt="2023-05-29T06:13:54.643" v="393"/>
          <ac:picMkLst>
            <pc:docMk/>
            <pc:sldMk cId="0" sldId="266"/>
            <ac:picMk id="6" creationId="{F88D3760-20F5-BB6D-3BDE-9FC1F22E61E8}"/>
          </ac:picMkLst>
        </pc:picChg>
        <pc:picChg chg="add del mod modCrop">
          <ac:chgData name="B10756034" userId="S::b10756034@office365.npust.edu.tw::c9c5e040-e383-4729-af27-d9ec39a8a350" providerId="AD" clId="Web-{95CC64EE-876E-C79D-8798-077975721BAE}" dt="2023-05-29T06:07:22.003" v="360"/>
          <ac:picMkLst>
            <pc:docMk/>
            <pc:sldMk cId="0" sldId="266"/>
            <ac:picMk id="7" creationId="{C8B885BE-1D65-D95D-5BF4-C6AC490187F3}"/>
          </ac:picMkLst>
        </pc:picChg>
        <pc:picChg chg="add mod ord modCrop">
          <ac:chgData name="B10756034" userId="S::b10756034@office365.npust.edu.tw::c9c5e040-e383-4729-af27-d9ec39a8a350" providerId="AD" clId="Web-{95CC64EE-876E-C79D-8798-077975721BAE}" dt="2023-05-29T06:20:33.034" v="438" actId="14100"/>
          <ac:picMkLst>
            <pc:docMk/>
            <pc:sldMk cId="0" sldId="266"/>
            <ac:picMk id="8" creationId="{05CE5950-BD3F-259F-27C9-4D5D890C3DD7}"/>
          </ac:picMkLst>
        </pc:picChg>
        <pc:picChg chg="add mod ord modCrop">
          <ac:chgData name="B10756034" userId="S::b10756034@office365.npust.edu.tw::c9c5e040-e383-4729-af27-d9ec39a8a350" providerId="AD" clId="Web-{95CC64EE-876E-C79D-8798-077975721BAE}" dt="2023-05-29T06:21:21.848" v="443" actId="14100"/>
          <ac:picMkLst>
            <pc:docMk/>
            <pc:sldMk cId="0" sldId="266"/>
            <ac:picMk id="9" creationId="{9759D62F-1912-644C-0550-7FA4B318011F}"/>
          </ac:picMkLst>
        </pc:picChg>
        <pc:picChg chg="add del mod">
          <ac:chgData name="B10756034" userId="S::b10756034@office365.npust.edu.tw::c9c5e040-e383-4729-af27-d9ec39a8a350" providerId="AD" clId="Web-{95CC64EE-876E-C79D-8798-077975721BAE}" dt="2023-05-29T06:11:14.527" v="375"/>
          <ac:picMkLst>
            <pc:docMk/>
            <pc:sldMk cId="0" sldId="266"/>
            <ac:picMk id="10" creationId="{7F021D80-A0E2-399E-66DD-5A13252E34BE}"/>
          </ac:picMkLst>
        </pc:picChg>
        <pc:picChg chg="add mod ord modCrop">
          <ac:chgData name="B10756034" userId="S::b10756034@office365.npust.edu.tw::c9c5e040-e383-4729-af27-d9ec39a8a350" providerId="AD" clId="Web-{95CC64EE-876E-C79D-8798-077975721BAE}" dt="2023-05-29T06:22:14.053" v="447" actId="14100"/>
          <ac:picMkLst>
            <pc:docMk/>
            <pc:sldMk cId="0" sldId="266"/>
            <ac:picMk id="11" creationId="{2931488F-C96B-A68C-BAC9-4153C8587FC1}"/>
          </ac:picMkLst>
        </pc:picChg>
        <pc:picChg chg="add mod modCrop">
          <ac:chgData name="B10756034" userId="S::b10756034@office365.npust.edu.tw::c9c5e040-e383-4729-af27-d9ec39a8a350" providerId="AD" clId="Web-{95CC64EE-876E-C79D-8798-077975721BAE}" dt="2023-05-29T06:17:58.403" v="418" actId="14100"/>
          <ac:picMkLst>
            <pc:docMk/>
            <pc:sldMk cId="0" sldId="266"/>
            <ac:picMk id="12" creationId="{C108C313-E176-A191-B00D-CDBB0EA54CC0}"/>
          </ac:picMkLst>
        </pc:picChg>
        <pc:picChg chg="add mod modCrop">
          <ac:chgData name="B10756034" userId="S::b10756034@office365.npust.edu.tw::c9c5e040-e383-4729-af27-d9ec39a8a350" providerId="AD" clId="Web-{95CC64EE-876E-C79D-8798-077975721BAE}" dt="2023-05-29T06:19:08.968" v="425" actId="14100"/>
          <ac:picMkLst>
            <pc:docMk/>
            <pc:sldMk cId="0" sldId="266"/>
            <ac:picMk id="13" creationId="{82A1EBEE-E12A-4D88-2198-0F0C73AA1500}"/>
          </ac:picMkLst>
        </pc:picChg>
      </pc:sldChg>
      <pc:sldChg chg="del">
        <pc:chgData name="B10756034" userId="S::b10756034@office365.npust.edu.tw::c9c5e040-e383-4729-af27-d9ec39a8a350" providerId="AD" clId="Web-{95CC64EE-876E-C79D-8798-077975721BAE}" dt="2023-05-29T07:41:24.432" v="557"/>
        <pc:sldMkLst>
          <pc:docMk/>
          <pc:sldMk cId="0" sldId="270"/>
        </pc:sldMkLst>
      </pc:sldChg>
      <pc:sldChg chg="del">
        <pc:chgData name="B10756034" userId="S::b10756034@office365.npust.edu.tw::c9c5e040-e383-4729-af27-d9ec39a8a350" providerId="AD" clId="Web-{95CC64EE-876E-C79D-8798-077975721BAE}" dt="2023-05-29T07:41:24.416" v="556"/>
        <pc:sldMkLst>
          <pc:docMk/>
          <pc:sldMk cId="0" sldId="274"/>
        </pc:sldMkLst>
      </pc:sldChg>
      <pc:sldChg chg="del">
        <pc:chgData name="B10756034" userId="S::b10756034@office365.npust.edu.tw::c9c5e040-e383-4729-af27-d9ec39a8a350" providerId="AD" clId="Web-{95CC64EE-876E-C79D-8798-077975721BAE}" dt="2023-05-29T07:41:27.197" v="561"/>
        <pc:sldMkLst>
          <pc:docMk/>
          <pc:sldMk cId="0" sldId="275"/>
        </pc:sldMkLst>
      </pc:sldChg>
      <pc:sldChg chg="del">
        <pc:chgData name="B10756034" userId="S::b10756034@office365.npust.edu.tw::c9c5e040-e383-4729-af27-d9ec39a8a350" providerId="AD" clId="Web-{95CC64EE-876E-C79D-8798-077975721BAE}" dt="2023-05-29T07:41:24.416" v="555"/>
        <pc:sldMkLst>
          <pc:docMk/>
          <pc:sldMk cId="0" sldId="276"/>
        </pc:sldMkLst>
      </pc:sldChg>
      <pc:sldChg chg="delSp modSp">
        <pc:chgData name="B10756034" userId="S::b10756034@office365.npust.edu.tw::c9c5e040-e383-4729-af27-d9ec39a8a350" providerId="AD" clId="Web-{95CC64EE-876E-C79D-8798-077975721BAE}" dt="2023-05-29T06:47:10.175" v="531"/>
        <pc:sldMkLst>
          <pc:docMk/>
          <pc:sldMk cId="0" sldId="277"/>
        </pc:sldMkLst>
        <pc:spChg chg="del topLvl">
          <ac:chgData name="B10756034" userId="S::b10756034@office365.npust.edu.tw::c9c5e040-e383-4729-af27-d9ec39a8a350" providerId="AD" clId="Web-{95CC64EE-876E-C79D-8798-077975721BAE}" dt="2023-05-29T05:54:10.612" v="293"/>
          <ac:spMkLst>
            <pc:docMk/>
            <pc:sldMk cId="0" sldId="277"/>
            <ac:spMk id="6" creationId="{E1B888A8-E8AB-CEAF-54B3-C8A3A938986C}"/>
          </ac:spMkLst>
        </pc:spChg>
        <pc:spChg chg="topLvl">
          <ac:chgData name="B10756034" userId="S::b10756034@office365.npust.edu.tw::c9c5e040-e383-4729-af27-d9ec39a8a350" providerId="AD" clId="Web-{95CC64EE-876E-C79D-8798-077975721BAE}" dt="2023-05-29T05:54:10.612" v="293"/>
          <ac:spMkLst>
            <pc:docMk/>
            <pc:sldMk cId="0" sldId="277"/>
            <ac:spMk id="7" creationId="{37F460D3-0184-F0F6-BE99-AA6A5EA8CDC6}"/>
          </ac:spMkLst>
        </pc:spChg>
        <pc:grpChg chg="del">
          <ac:chgData name="B10756034" userId="S::b10756034@office365.npust.edu.tw::c9c5e040-e383-4729-af27-d9ec39a8a350" providerId="AD" clId="Web-{95CC64EE-876E-C79D-8798-077975721BAE}" dt="2023-05-29T05:54:10.612" v="293"/>
          <ac:grpSpMkLst>
            <pc:docMk/>
            <pc:sldMk cId="0" sldId="277"/>
            <ac:grpSpMk id="5" creationId="{D234E889-5373-7E55-BE3F-FDFB62D9FC71}"/>
          </ac:grpSpMkLst>
        </pc:grpChg>
        <pc:graphicFrameChg chg="mod modGraphic">
          <ac:chgData name="B10756034" userId="S::b10756034@office365.npust.edu.tw::c9c5e040-e383-4729-af27-d9ec39a8a350" providerId="AD" clId="Web-{95CC64EE-876E-C79D-8798-077975721BAE}" dt="2023-05-29T06:47:10.175" v="531"/>
          <ac:graphicFrameMkLst>
            <pc:docMk/>
            <pc:sldMk cId="0" sldId="277"/>
            <ac:graphicFrameMk id="1574" creationId="{00000000-0000-0000-0000-000000000000}"/>
          </ac:graphicFrameMkLst>
        </pc:graphicFrameChg>
      </pc:sldChg>
      <pc:sldChg chg="del">
        <pc:chgData name="B10756034" userId="S::b10756034@office365.npust.edu.tw::c9c5e040-e383-4729-af27-d9ec39a8a350" providerId="AD" clId="Web-{95CC64EE-876E-C79D-8798-077975721BAE}" dt="2023-05-29T07:41:24.416" v="554"/>
        <pc:sldMkLst>
          <pc:docMk/>
          <pc:sldMk cId="0" sldId="280"/>
        </pc:sldMkLst>
      </pc:sldChg>
      <pc:sldChg chg="del">
        <pc:chgData name="B10756034" userId="S::b10756034@office365.npust.edu.tw::c9c5e040-e383-4729-af27-d9ec39a8a350" providerId="AD" clId="Web-{95CC64EE-876E-C79D-8798-077975721BAE}" dt="2023-05-29T07:41:24.400" v="553"/>
        <pc:sldMkLst>
          <pc:docMk/>
          <pc:sldMk cId="0" sldId="281"/>
        </pc:sldMkLst>
      </pc:sldChg>
      <pc:sldChg chg="del">
        <pc:chgData name="B10756034" userId="S::b10756034@office365.npust.edu.tw::c9c5e040-e383-4729-af27-d9ec39a8a350" providerId="AD" clId="Web-{95CC64EE-876E-C79D-8798-077975721BAE}" dt="2023-05-29T07:41:24.400" v="552"/>
        <pc:sldMkLst>
          <pc:docMk/>
          <pc:sldMk cId="0" sldId="282"/>
        </pc:sldMkLst>
      </pc:sldChg>
      <pc:sldChg chg="modSp">
        <pc:chgData name="B10756034" userId="S::b10756034@office365.npust.edu.tw::c9c5e040-e383-4729-af27-d9ec39a8a350" providerId="AD" clId="Web-{95CC64EE-876E-C79D-8798-077975721BAE}" dt="2023-05-29T06:45:15.546" v="518" actId="20577"/>
        <pc:sldMkLst>
          <pc:docMk/>
          <pc:sldMk cId="0" sldId="285"/>
        </pc:sldMkLst>
        <pc:spChg chg="mod">
          <ac:chgData name="B10756034" userId="S::b10756034@office365.npust.edu.tw::c9c5e040-e383-4729-af27-d9ec39a8a350" providerId="AD" clId="Web-{95CC64EE-876E-C79D-8798-077975721BAE}" dt="2023-05-29T06:45:15.546" v="518" actId="20577"/>
          <ac:spMkLst>
            <pc:docMk/>
            <pc:sldMk cId="0" sldId="285"/>
            <ac:spMk id="1857" creationId="{00000000-0000-0000-0000-000000000000}"/>
          </ac:spMkLst>
        </pc:spChg>
      </pc:sldChg>
      <pc:sldChg chg="del">
        <pc:chgData name="B10756034" userId="S::b10756034@office365.npust.edu.tw::c9c5e040-e383-4729-af27-d9ec39a8a350" providerId="AD" clId="Web-{95CC64EE-876E-C79D-8798-077975721BAE}" dt="2023-05-29T07:41:24.385" v="551"/>
        <pc:sldMkLst>
          <pc:docMk/>
          <pc:sldMk cId="0" sldId="287"/>
        </pc:sldMkLst>
      </pc:sldChg>
      <pc:sldChg chg="modSp ord">
        <pc:chgData name="B10756034" userId="S::b10756034@office365.npust.edu.tw::c9c5e040-e383-4729-af27-d9ec39a8a350" providerId="AD" clId="Web-{95CC64EE-876E-C79D-8798-077975721BAE}" dt="2023-05-29T06:48:44.132" v="537"/>
        <pc:sldMkLst>
          <pc:docMk/>
          <pc:sldMk cId="0" sldId="289"/>
        </pc:sldMkLst>
        <pc:spChg chg="mod ord">
          <ac:chgData name="B10756034" userId="S::b10756034@office365.npust.edu.tw::c9c5e040-e383-4729-af27-d9ec39a8a350" providerId="AD" clId="Web-{95CC64EE-876E-C79D-8798-077975721BAE}" dt="2023-05-29T05:23:58.822" v="3" actId="14100"/>
          <ac:spMkLst>
            <pc:docMk/>
            <pc:sldMk cId="0" sldId="289"/>
            <ac:spMk id="3" creationId="{3AD7016A-CA64-48D0-391E-AE3B14F99541}"/>
          </ac:spMkLst>
        </pc:spChg>
        <pc:spChg chg="mod">
          <ac:chgData name="B10756034" userId="S::b10756034@office365.npust.edu.tw::c9c5e040-e383-4729-af27-d9ec39a8a350" providerId="AD" clId="Web-{95CC64EE-876E-C79D-8798-077975721BAE}" dt="2023-05-29T05:24:13.869" v="4"/>
          <ac:spMkLst>
            <pc:docMk/>
            <pc:sldMk cId="0" sldId="289"/>
            <ac:spMk id="2070" creationId="{00000000-0000-0000-0000-000000000000}"/>
          </ac:spMkLst>
        </pc:spChg>
        <pc:spChg chg="mod">
          <ac:chgData name="B10756034" userId="S::b10756034@office365.npust.edu.tw::c9c5e040-e383-4729-af27-d9ec39a8a350" providerId="AD" clId="Web-{95CC64EE-876E-C79D-8798-077975721BAE}" dt="2023-05-29T06:48:15.396" v="536" actId="20577"/>
          <ac:spMkLst>
            <pc:docMk/>
            <pc:sldMk cId="0" sldId="289"/>
            <ac:spMk id="2071" creationId="{00000000-0000-0000-0000-000000000000}"/>
          </ac:spMkLst>
        </pc:spChg>
      </pc:sldChg>
      <pc:sldChg chg="modSp ord">
        <pc:chgData name="B10756034" userId="S::b10756034@office365.npust.edu.tw::c9c5e040-e383-4729-af27-d9ec39a8a350" providerId="AD" clId="Web-{95CC64EE-876E-C79D-8798-077975721BAE}" dt="2023-05-29T06:48:49.632" v="539"/>
        <pc:sldMkLst>
          <pc:docMk/>
          <pc:sldMk cId="0" sldId="290"/>
        </pc:sldMkLst>
        <pc:spChg chg="mod">
          <ac:chgData name="B10756034" userId="S::b10756034@office365.npust.edu.tw::c9c5e040-e383-4729-af27-d9ec39a8a350" providerId="AD" clId="Web-{95CC64EE-876E-C79D-8798-077975721BAE}" dt="2023-05-29T06:47:27.957" v="532" actId="20577"/>
          <ac:spMkLst>
            <pc:docMk/>
            <pc:sldMk cId="0" sldId="290"/>
            <ac:spMk id="2076" creationId="{00000000-0000-0000-0000-000000000000}"/>
          </ac:spMkLst>
        </pc:spChg>
        <pc:spChg chg="mod">
          <ac:chgData name="B10756034" userId="S::b10756034@office365.npust.edu.tw::c9c5e040-e383-4729-af27-d9ec39a8a350" providerId="AD" clId="Web-{95CC64EE-876E-C79D-8798-077975721BAE}" dt="2023-05-29T05:56:52.899" v="305" actId="20577"/>
          <ac:spMkLst>
            <pc:docMk/>
            <pc:sldMk cId="0" sldId="290"/>
            <ac:spMk id="2077" creationId="{00000000-0000-0000-0000-000000000000}"/>
          </ac:spMkLst>
        </pc:spChg>
        <pc:spChg chg="mod">
          <ac:chgData name="B10756034" userId="S::b10756034@office365.npust.edu.tw::c9c5e040-e383-4729-af27-d9ec39a8a350" providerId="AD" clId="Web-{95CC64EE-876E-C79D-8798-077975721BAE}" dt="2023-05-29T05:41:42.754" v="247" actId="20577"/>
          <ac:spMkLst>
            <pc:docMk/>
            <pc:sldMk cId="0" sldId="290"/>
            <ac:spMk id="2078" creationId="{00000000-0000-0000-0000-000000000000}"/>
          </ac:spMkLst>
        </pc:spChg>
      </pc:sldChg>
      <pc:sldChg chg="del">
        <pc:chgData name="B10756034" userId="S::b10756034@office365.npust.edu.tw::c9c5e040-e383-4729-af27-d9ec39a8a350" providerId="AD" clId="Web-{95CC64EE-876E-C79D-8798-077975721BAE}" dt="2023-05-29T07:41:24.432" v="560"/>
        <pc:sldMkLst>
          <pc:docMk/>
          <pc:sldMk cId="3215653397" sldId="308"/>
        </pc:sldMkLst>
      </pc:sldChg>
      <pc:sldChg chg="del">
        <pc:chgData name="B10756034" userId="S::b10756034@office365.npust.edu.tw::c9c5e040-e383-4729-af27-d9ec39a8a350" providerId="AD" clId="Web-{95CC64EE-876E-C79D-8798-077975721BAE}" dt="2023-05-29T07:41:06.994" v="550"/>
        <pc:sldMkLst>
          <pc:docMk/>
          <pc:sldMk cId="3786007913" sldId="309"/>
        </pc:sldMkLst>
      </pc:sldChg>
      <pc:sldChg chg="del">
        <pc:chgData name="B10756034" userId="S::b10756034@office365.npust.edu.tw::c9c5e040-e383-4729-af27-d9ec39a8a350" providerId="AD" clId="Web-{95CC64EE-876E-C79D-8798-077975721BAE}" dt="2023-05-29T07:41:06.994" v="549"/>
        <pc:sldMkLst>
          <pc:docMk/>
          <pc:sldMk cId="1628044890" sldId="310"/>
        </pc:sldMkLst>
      </pc:sldChg>
      <pc:sldChg chg="del">
        <pc:chgData name="B10756034" userId="S::b10756034@office365.npust.edu.tw::c9c5e040-e383-4729-af27-d9ec39a8a350" providerId="AD" clId="Web-{95CC64EE-876E-C79D-8798-077975721BAE}" dt="2023-05-29T07:41:06.994" v="548"/>
        <pc:sldMkLst>
          <pc:docMk/>
          <pc:sldMk cId="3648194700" sldId="311"/>
        </pc:sldMkLst>
      </pc:sldChg>
      <pc:sldChg chg="addSp delSp modSp add del replId delAnim">
        <pc:chgData name="B10756034" userId="S::b10756034@office365.npust.edu.tw::c9c5e040-e383-4729-af27-d9ec39a8a350" providerId="AD" clId="Web-{95CC64EE-876E-C79D-8798-077975721BAE}" dt="2023-05-29T06:37:24.074" v="490" actId="1076"/>
        <pc:sldMkLst>
          <pc:docMk/>
          <pc:sldMk cId="1451323611" sldId="312"/>
        </pc:sldMkLst>
        <pc:spChg chg="mod">
          <ac:chgData name="B10756034" userId="S::b10756034@office365.npust.edu.tw::c9c5e040-e383-4729-af27-d9ec39a8a350" providerId="AD" clId="Web-{95CC64EE-876E-C79D-8798-077975721BAE}" dt="2023-05-29T06:27:33.332" v="469" actId="20577"/>
          <ac:spMkLst>
            <pc:docMk/>
            <pc:sldMk cId="1451323611" sldId="312"/>
            <ac:spMk id="1074" creationId="{00000000-0000-0000-0000-000000000000}"/>
          </ac:spMkLst>
        </pc:spChg>
        <pc:spChg chg="mod">
          <ac:chgData name="B10756034" userId="S::b10756034@office365.npust.edu.tw::c9c5e040-e383-4729-af27-d9ec39a8a350" providerId="AD" clId="Web-{95CC64EE-876E-C79D-8798-077975721BAE}" dt="2023-05-29T06:26:45.814" v="465" actId="1076"/>
          <ac:spMkLst>
            <pc:docMk/>
            <pc:sldMk cId="1451323611" sldId="312"/>
            <ac:spMk id="1137" creationId="{00000000-0000-0000-0000-000000000000}"/>
          </ac:spMkLst>
        </pc:spChg>
        <pc:picChg chg="add del mod">
          <ac:chgData name="B10756034" userId="S::b10756034@office365.npust.edu.tw::c9c5e040-e383-4729-af27-d9ec39a8a350" providerId="AD" clId="Web-{95CC64EE-876E-C79D-8798-077975721BAE}" dt="2023-05-29T06:36:48.666" v="485"/>
          <ac:picMkLst>
            <pc:docMk/>
            <pc:sldMk cId="1451323611" sldId="312"/>
            <ac:picMk id="2" creationId="{496C5285-4FFA-5F31-5AE1-9148D373E4B8}"/>
          </ac:picMkLst>
        </pc:picChg>
        <pc:picChg chg="add mod">
          <ac:chgData name="B10756034" userId="S::b10756034@office365.npust.edu.tw::c9c5e040-e383-4729-af27-d9ec39a8a350" providerId="AD" clId="Web-{95CC64EE-876E-C79D-8798-077975721BAE}" dt="2023-05-29T06:37:24.074" v="490" actId="1076"/>
          <ac:picMkLst>
            <pc:docMk/>
            <pc:sldMk cId="1451323611" sldId="312"/>
            <ac:picMk id="3" creationId="{D40F4B68-554B-68A0-FE34-B60D1BBAF827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4:26.121" v="456"/>
          <ac:picMkLst>
            <pc:docMk/>
            <pc:sldMk cId="1451323611" sldId="312"/>
            <ac:picMk id="4" creationId="{E8069E51-8C22-FFDE-2DE5-B746BFEFB8B0}"/>
          </ac:picMkLst>
        </pc:picChg>
        <pc:picChg chg="mod">
          <ac:chgData name="B10756034" userId="S::b10756034@office365.npust.edu.tw::c9c5e040-e383-4729-af27-d9ec39a8a350" providerId="AD" clId="Web-{95CC64EE-876E-C79D-8798-077975721BAE}" dt="2023-05-29T06:35:10.303" v="481" actId="1076"/>
          <ac:picMkLst>
            <pc:docMk/>
            <pc:sldMk cId="1451323611" sldId="312"/>
            <ac:picMk id="5" creationId="{627866C8-60A1-B8F5-EA07-2DEA954F8EB6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4:20.777" v="453"/>
          <ac:picMkLst>
            <pc:docMk/>
            <pc:sldMk cId="1451323611" sldId="312"/>
            <ac:picMk id="8" creationId="{05CE5950-BD3F-259F-27C9-4D5D890C3DD7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4:20.433" v="452"/>
          <ac:picMkLst>
            <pc:docMk/>
            <pc:sldMk cId="1451323611" sldId="312"/>
            <ac:picMk id="9" creationId="{9759D62F-1912-644C-0550-7FA4B318011F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4:17.230" v="451"/>
          <ac:picMkLst>
            <pc:docMk/>
            <pc:sldMk cId="1451323611" sldId="312"/>
            <ac:picMk id="11" creationId="{2931488F-C96B-A68C-BAC9-4153C8587FC1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4:21.574" v="455"/>
          <ac:picMkLst>
            <pc:docMk/>
            <pc:sldMk cId="1451323611" sldId="312"/>
            <ac:picMk id="12" creationId="{C108C313-E176-A191-B00D-CDBB0EA54CC0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4:20.809" v="454"/>
          <ac:picMkLst>
            <pc:docMk/>
            <pc:sldMk cId="1451323611" sldId="312"/>
            <ac:picMk id="13" creationId="{82A1EBEE-E12A-4D88-2198-0F0C73AA1500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6:10.735" v="463"/>
          <ac:picMkLst>
            <pc:docMk/>
            <pc:sldMk cId="1451323611" sldId="312"/>
            <ac:picMk id="1073" creationId="{00000000-0000-0000-0000-000000000000}"/>
          </ac:picMkLst>
        </pc:picChg>
        <pc:picChg chg="mod">
          <ac:chgData name="B10756034" userId="S::b10756034@office365.npust.edu.tw::c9c5e040-e383-4729-af27-d9ec39a8a350" providerId="AD" clId="Web-{95CC64EE-876E-C79D-8798-077975721BAE}" dt="2023-05-29T06:27:08.909" v="467" actId="1076"/>
          <ac:picMkLst>
            <pc:docMk/>
            <pc:sldMk cId="1451323611" sldId="312"/>
            <ac:picMk id="1075" creationId="{00000000-0000-0000-0000-000000000000}"/>
          </ac:picMkLst>
        </pc:picChg>
      </pc:sldChg>
      <pc:sldChg chg="addSp modSp add replId">
        <pc:chgData name="B10756034" userId="S::b10756034@office365.npust.edu.tw::c9c5e040-e383-4729-af27-d9ec39a8a350" providerId="AD" clId="Web-{95CC64EE-876E-C79D-8798-077975721BAE}" dt="2023-05-29T08:21:54.036" v="570" actId="14100"/>
        <pc:sldMkLst>
          <pc:docMk/>
          <pc:sldMk cId="805470198" sldId="313"/>
        </pc:sldMkLst>
        <pc:spChg chg="mod">
          <ac:chgData name="B10756034" userId="S::b10756034@office365.npust.edu.tw::c9c5e040-e383-4729-af27-d9ec39a8a350" providerId="AD" clId="Web-{95CC64EE-876E-C79D-8798-077975721BAE}" dt="2023-05-29T06:49:17.868" v="542" actId="20577"/>
          <ac:spMkLst>
            <pc:docMk/>
            <pc:sldMk cId="805470198" sldId="313"/>
            <ac:spMk id="1074" creationId="{00000000-0000-0000-0000-000000000000}"/>
          </ac:spMkLst>
        </pc:spChg>
        <pc:picChg chg="add mod">
          <ac:chgData name="B10756034" userId="S::b10756034@office365.npust.edu.tw::c9c5e040-e383-4729-af27-d9ec39a8a350" providerId="AD" clId="Web-{95CC64EE-876E-C79D-8798-077975721BAE}" dt="2023-05-29T08:21:54.036" v="570" actId="14100"/>
          <ac:picMkLst>
            <pc:docMk/>
            <pc:sldMk cId="805470198" sldId="313"/>
            <ac:picMk id="2" creationId="{66517594-09FA-5732-48F5-54D3BD683935}"/>
          </ac:picMkLst>
        </pc:picChg>
      </pc:sldChg>
      <pc:sldChg chg="addSp delSp modSp add ord replId delAnim">
        <pc:chgData name="B10756034" userId="S::b10756034@office365.npust.edu.tw::c9c5e040-e383-4729-af27-d9ec39a8a350" providerId="AD" clId="Web-{95CC64EE-876E-C79D-8798-077975721BAE}" dt="2023-05-29T07:43:33.140" v="565" actId="14100"/>
        <pc:sldMkLst>
          <pc:docMk/>
          <pc:sldMk cId="2830009206" sldId="314"/>
        </pc:sldMkLst>
        <pc:spChg chg="mod">
          <ac:chgData name="B10756034" userId="S::b10756034@office365.npust.edu.tw::c9c5e040-e383-4729-af27-d9ec39a8a350" providerId="AD" clId="Web-{95CC64EE-876E-C79D-8798-077975721BAE}" dt="2023-05-29T06:49:10.414" v="541" actId="20577"/>
          <ac:spMkLst>
            <pc:docMk/>
            <pc:sldMk cId="2830009206" sldId="314"/>
            <ac:spMk id="1074" creationId="{00000000-0000-0000-0000-000000000000}"/>
          </ac:spMkLst>
        </pc:spChg>
        <pc:picChg chg="add mod">
          <ac:chgData name="B10756034" userId="S::b10756034@office365.npust.edu.tw::c9c5e040-e383-4729-af27-d9ec39a8a350" providerId="AD" clId="Web-{95CC64EE-876E-C79D-8798-077975721BAE}" dt="2023-05-29T07:43:33.140" v="565" actId="14100"/>
          <ac:picMkLst>
            <pc:docMk/>
            <pc:sldMk cId="2830009206" sldId="314"/>
            <ac:picMk id="2" creationId="{C7086DD2-AFE1-12DE-2A51-C9F9ED7BFC86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8:12.099" v="478"/>
          <ac:picMkLst>
            <pc:docMk/>
            <pc:sldMk cId="2830009206" sldId="314"/>
            <ac:picMk id="4" creationId="{E8069E51-8C22-FFDE-2DE5-B746BFEFB8B0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8:09.474" v="475"/>
          <ac:picMkLst>
            <pc:docMk/>
            <pc:sldMk cId="2830009206" sldId="314"/>
            <ac:picMk id="8" creationId="{05CE5950-BD3F-259F-27C9-4D5D890C3DD7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8:09.427" v="474"/>
          <ac:picMkLst>
            <pc:docMk/>
            <pc:sldMk cId="2830009206" sldId="314"/>
            <ac:picMk id="9" creationId="{9759D62F-1912-644C-0550-7FA4B318011F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8:09.068" v="473"/>
          <ac:picMkLst>
            <pc:docMk/>
            <pc:sldMk cId="2830009206" sldId="314"/>
            <ac:picMk id="11" creationId="{2931488F-C96B-A68C-BAC9-4153C8587FC1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8:10.646" v="477"/>
          <ac:picMkLst>
            <pc:docMk/>
            <pc:sldMk cId="2830009206" sldId="314"/>
            <ac:picMk id="12" creationId="{C108C313-E176-A191-B00D-CDBB0EA54CC0}"/>
          </ac:picMkLst>
        </pc:picChg>
        <pc:picChg chg="del">
          <ac:chgData name="B10756034" userId="S::b10756034@office365.npust.edu.tw::c9c5e040-e383-4729-af27-d9ec39a8a350" providerId="AD" clId="Web-{95CC64EE-876E-C79D-8798-077975721BAE}" dt="2023-05-29T06:28:09.989" v="476"/>
          <ac:picMkLst>
            <pc:docMk/>
            <pc:sldMk cId="2830009206" sldId="314"/>
            <ac:picMk id="13" creationId="{82A1EBEE-E12A-4D88-2198-0F0C73AA1500}"/>
          </ac:picMkLst>
        </pc:picChg>
      </pc:sldChg>
      <pc:sldChg chg="add del replId">
        <pc:chgData name="B10756034" userId="S::b10756034@office365.npust.edu.tw::c9c5e040-e383-4729-af27-d9ec39a8a350" providerId="AD" clId="Web-{95CC64EE-876E-C79D-8798-077975721BAE}" dt="2023-05-29T06:49:28.899" v="544"/>
        <pc:sldMkLst>
          <pc:docMk/>
          <pc:sldMk cId="357790407" sldId="315"/>
        </pc:sldMkLst>
      </pc:sldChg>
      <pc:sldChg chg="addSp modSp add ord replId">
        <pc:chgData name="B10756034" userId="S::b10756034@office365.npust.edu.tw::c9c5e040-e383-4729-af27-d9ec39a8a350" providerId="AD" clId="Web-{95CC64EE-876E-C79D-8798-077975721BAE}" dt="2023-05-29T08:22:53.381" v="574" actId="14100"/>
        <pc:sldMkLst>
          <pc:docMk/>
          <pc:sldMk cId="3521473413" sldId="315"/>
        </pc:sldMkLst>
        <pc:spChg chg="mod">
          <ac:chgData name="B10756034" userId="S::b10756034@office365.npust.edu.tw::c9c5e040-e383-4729-af27-d9ec39a8a350" providerId="AD" clId="Web-{95CC64EE-876E-C79D-8798-077975721BAE}" dt="2023-05-29T06:49:44.244" v="547" actId="20577"/>
          <ac:spMkLst>
            <pc:docMk/>
            <pc:sldMk cId="3521473413" sldId="315"/>
            <ac:spMk id="1074" creationId="{00000000-0000-0000-0000-000000000000}"/>
          </ac:spMkLst>
        </pc:spChg>
        <pc:picChg chg="add mod">
          <ac:chgData name="B10756034" userId="S::b10756034@office365.npust.edu.tw::c9c5e040-e383-4729-af27-d9ec39a8a350" providerId="AD" clId="Web-{95CC64EE-876E-C79D-8798-077975721BAE}" dt="2023-05-29T08:22:53.381" v="574" actId="14100"/>
          <ac:picMkLst>
            <pc:docMk/>
            <pc:sldMk cId="3521473413" sldId="315"/>
            <ac:picMk id="2" creationId="{179A7B0D-A368-529F-90C2-78B989A7A80D}"/>
          </ac:picMkLst>
        </pc:picChg>
      </pc:sldChg>
    </pc:docChg>
  </pc:docChgLst>
  <pc:docChgLst>
    <pc:chgData name="B10756034" userId="S::b10756034@office365.npust.edu.tw::c9c5e040-e383-4729-af27-d9ec39a8a350" providerId="AD" clId="Web-{1CE97924-D460-EBE0-5EA4-CED68E08DCA2}"/>
    <pc:docChg chg="addSld modSld modMainMaster">
      <pc:chgData name="B10756034" userId="S::b10756034@office365.npust.edu.tw::c9c5e040-e383-4729-af27-d9ec39a8a350" providerId="AD" clId="Web-{1CE97924-D460-EBE0-5EA4-CED68E08DCA2}" dt="2023-05-29T14:49:41.166" v="115" actId="1076"/>
      <pc:docMkLst>
        <pc:docMk/>
      </pc:docMkLst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56"/>
        </pc:sldMkLst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58"/>
        </pc:sldMkLst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59"/>
        </pc:sldMkLst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60"/>
        </pc:sldMkLst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61"/>
        </pc:sldMkLst>
      </pc:sldChg>
      <pc:sldChg chg="addSp delSp modSp modTransition">
        <pc:chgData name="B10756034" userId="S::b10756034@office365.npust.edu.tw::c9c5e040-e383-4729-af27-d9ec39a8a350" providerId="AD" clId="Web-{1CE97924-D460-EBE0-5EA4-CED68E08DCA2}" dt="2023-05-29T14:49:41.166" v="115" actId="1076"/>
        <pc:sldMkLst>
          <pc:docMk/>
          <pc:sldMk cId="0" sldId="264"/>
        </pc:sldMkLst>
        <pc:spChg chg="add del mod">
          <ac:chgData name="B10756034" userId="S::b10756034@office365.npust.edu.tw::c9c5e040-e383-4729-af27-d9ec39a8a350" providerId="AD" clId="Web-{1CE97924-D460-EBE0-5EA4-CED68E08DCA2}" dt="2023-05-29T14:48:53.992" v="107"/>
          <ac:spMkLst>
            <pc:docMk/>
            <pc:sldMk cId="0" sldId="264"/>
            <ac:spMk id="5" creationId="{F21812F5-477D-C60A-81BD-05C77C2E91C2}"/>
          </ac:spMkLst>
        </pc:spChg>
        <pc:spChg chg="mod">
          <ac:chgData name="B10756034" userId="S::b10756034@office365.npust.edu.tw::c9c5e040-e383-4729-af27-d9ec39a8a350" providerId="AD" clId="Web-{1CE97924-D460-EBE0-5EA4-CED68E08DCA2}" dt="2023-05-29T14:47:21.348" v="90" actId="20577"/>
          <ac:spMkLst>
            <pc:docMk/>
            <pc:sldMk cId="0" sldId="264"/>
            <ac:spMk id="988" creationId="{00000000-0000-0000-0000-000000000000}"/>
          </ac:spMkLst>
        </pc:spChg>
        <pc:spChg chg="mod">
          <ac:chgData name="B10756034" userId="S::b10756034@office365.npust.edu.tw::c9c5e040-e383-4729-af27-d9ec39a8a350" providerId="AD" clId="Web-{1CE97924-D460-EBE0-5EA4-CED68E08DCA2}" dt="2023-05-29T14:48:07.678" v="96" actId="20577"/>
          <ac:spMkLst>
            <pc:docMk/>
            <pc:sldMk cId="0" sldId="264"/>
            <ac:spMk id="989" creationId="{00000000-0000-0000-0000-000000000000}"/>
          </ac:spMkLst>
        </pc:spChg>
        <pc:spChg chg="mod">
          <ac:chgData name="B10756034" userId="S::b10756034@office365.npust.edu.tw::c9c5e040-e383-4729-af27-d9ec39a8a350" providerId="AD" clId="Web-{1CE97924-D460-EBE0-5EA4-CED68E08DCA2}" dt="2023-05-29T14:48:49.883" v="103" actId="20577"/>
          <ac:spMkLst>
            <pc:docMk/>
            <pc:sldMk cId="0" sldId="264"/>
            <ac:spMk id="990" creationId="{00000000-0000-0000-0000-000000000000}"/>
          </ac:spMkLst>
        </pc:spChg>
        <pc:picChg chg="add del mod">
          <ac:chgData name="B10756034" userId="S::b10756034@office365.npust.edu.tw::c9c5e040-e383-4729-af27-d9ec39a8a350" providerId="AD" clId="Web-{1CE97924-D460-EBE0-5EA4-CED68E08DCA2}" dt="2023-05-29T14:47:20.098" v="88"/>
          <ac:picMkLst>
            <pc:docMk/>
            <pc:sldMk cId="0" sldId="264"/>
            <ac:picMk id="2" creationId="{6566097A-D59C-D837-90A2-1B3294315C88}"/>
          </ac:picMkLst>
        </pc:picChg>
        <pc:picChg chg="add mod">
          <ac:chgData name="B10756034" userId="S::b10756034@office365.npust.edu.tw::c9c5e040-e383-4729-af27-d9ec39a8a350" providerId="AD" clId="Web-{1CE97924-D460-EBE0-5EA4-CED68E08DCA2}" dt="2023-05-29T14:47:29.223" v="93" actId="1076"/>
          <ac:picMkLst>
            <pc:docMk/>
            <pc:sldMk cId="0" sldId="264"/>
            <ac:picMk id="3" creationId="{E857A0AB-80C6-B761-767A-9246E16CCF4E}"/>
          </ac:picMkLst>
        </pc:picChg>
        <pc:picChg chg="add mod">
          <ac:chgData name="B10756034" userId="S::b10756034@office365.npust.edu.tw::c9c5e040-e383-4729-af27-d9ec39a8a350" providerId="AD" clId="Web-{1CE97924-D460-EBE0-5EA4-CED68E08DCA2}" dt="2023-05-29T14:48:20.382" v="100" actId="1076"/>
          <ac:picMkLst>
            <pc:docMk/>
            <pc:sldMk cId="0" sldId="264"/>
            <ac:picMk id="4" creationId="{49C82624-E374-6FEB-BB0E-D9252F75A2C1}"/>
          </ac:picMkLst>
        </pc:picChg>
        <pc:picChg chg="add mod">
          <ac:chgData name="B10756034" userId="S::b10756034@office365.npust.edu.tw::c9c5e040-e383-4729-af27-d9ec39a8a350" providerId="AD" clId="Web-{1CE97924-D460-EBE0-5EA4-CED68E08DCA2}" dt="2023-05-29T14:49:41.166" v="115" actId="1076"/>
          <ac:picMkLst>
            <pc:docMk/>
            <pc:sldMk cId="0" sldId="264"/>
            <ac:picMk id="6" creationId="{CBB2DAF8-DBF1-38D5-6D2A-2B4296574B29}"/>
          </ac:picMkLst>
        </pc:picChg>
      </pc:sldChg>
      <pc:sldChg chg="delSp modTransition delAnim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66"/>
        </pc:sldMkLst>
        <pc:picChg chg="del">
          <ac:chgData name="B10756034" userId="S::b10756034@office365.npust.edu.tw::c9c5e040-e383-4729-af27-d9ec39a8a350" providerId="AD" clId="Web-{1CE97924-D460-EBE0-5EA4-CED68E08DCA2}" dt="2023-05-29T13:19:42.206" v="5"/>
          <ac:picMkLst>
            <pc:docMk/>
            <pc:sldMk cId="0" sldId="266"/>
            <ac:picMk id="4" creationId="{E8069E51-8C22-FFDE-2DE5-B746BFEFB8B0}"/>
          </ac:picMkLst>
        </pc:picChg>
        <pc:picChg chg="del">
          <ac:chgData name="B10756034" userId="S::b10756034@office365.npust.edu.tw::c9c5e040-e383-4729-af27-d9ec39a8a350" providerId="AD" clId="Web-{1CE97924-D460-EBE0-5EA4-CED68E08DCA2}" dt="2023-05-29T13:19:40.300" v="2"/>
          <ac:picMkLst>
            <pc:docMk/>
            <pc:sldMk cId="0" sldId="266"/>
            <ac:picMk id="8" creationId="{05CE5950-BD3F-259F-27C9-4D5D890C3DD7}"/>
          </ac:picMkLst>
        </pc:picChg>
        <pc:picChg chg="del">
          <ac:chgData name="B10756034" userId="S::b10756034@office365.npust.edu.tw::c9c5e040-e383-4729-af27-d9ec39a8a350" providerId="AD" clId="Web-{1CE97924-D460-EBE0-5EA4-CED68E08DCA2}" dt="2023-05-29T13:19:40.035" v="1"/>
          <ac:picMkLst>
            <pc:docMk/>
            <pc:sldMk cId="0" sldId="266"/>
            <ac:picMk id="9" creationId="{9759D62F-1912-644C-0550-7FA4B318011F}"/>
          </ac:picMkLst>
        </pc:picChg>
        <pc:picChg chg="del">
          <ac:chgData name="B10756034" userId="S::b10756034@office365.npust.edu.tw::c9c5e040-e383-4729-af27-d9ec39a8a350" providerId="AD" clId="Web-{1CE97924-D460-EBE0-5EA4-CED68E08DCA2}" dt="2023-05-29T13:19:38.378" v="0"/>
          <ac:picMkLst>
            <pc:docMk/>
            <pc:sldMk cId="0" sldId="266"/>
            <ac:picMk id="11" creationId="{2931488F-C96B-A68C-BAC9-4153C8587FC1}"/>
          </ac:picMkLst>
        </pc:picChg>
        <pc:picChg chg="del">
          <ac:chgData name="B10756034" userId="S::b10756034@office365.npust.edu.tw::c9c5e040-e383-4729-af27-d9ec39a8a350" providerId="AD" clId="Web-{1CE97924-D460-EBE0-5EA4-CED68E08DCA2}" dt="2023-05-29T13:19:41.535" v="4"/>
          <ac:picMkLst>
            <pc:docMk/>
            <pc:sldMk cId="0" sldId="266"/>
            <ac:picMk id="12" creationId="{C108C313-E176-A191-B00D-CDBB0EA54CC0}"/>
          </ac:picMkLst>
        </pc:picChg>
        <pc:picChg chg="del">
          <ac:chgData name="B10756034" userId="S::b10756034@office365.npust.edu.tw::c9c5e040-e383-4729-af27-d9ec39a8a350" providerId="AD" clId="Web-{1CE97924-D460-EBE0-5EA4-CED68E08DCA2}" dt="2023-05-29T13:19:40.581" v="3"/>
          <ac:picMkLst>
            <pc:docMk/>
            <pc:sldMk cId="0" sldId="266"/>
            <ac:picMk id="13" creationId="{82A1EBEE-E12A-4D88-2198-0F0C73AA1500}"/>
          </ac:picMkLst>
        </pc:picChg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72"/>
        </pc:sldMkLst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77"/>
        </pc:sldMkLst>
      </pc:sldChg>
      <pc:sldChg chg="modSp modTransition">
        <pc:chgData name="B10756034" userId="S::b10756034@office365.npust.edu.tw::c9c5e040-e383-4729-af27-d9ec39a8a350" providerId="AD" clId="Web-{1CE97924-D460-EBE0-5EA4-CED68E08DCA2}" dt="2023-05-29T14:37:07.136" v="81"/>
        <pc:sldMkLst>
          <pc:docMk/>
          <pc:sldMk cId="0" sldId="285"/>
        </pc:sldMkLst>
        <pc:spChg chg="mod">
          <ac:chgData name="B10756034" userId="S::b10756034@office365.npust.edu.tw::c9c5e040-e383-4729-af27-d9ec39a8a350" providerId="AD" clId="Web-{1CE97924-D460-EBE0-5EA4-CED68E08DCA2}" dt="2023-05-29T14:37:07.136" v="81"/>
          <ac:spMkLst>
            <pc:docMk/>
            <pc:sldMk cId="0" sldId="285"/>
            <ac:spMk id="1857" creationId="{00000000-0000-0000-0000-000000000000}"/>
          </ac:spMkLst>
        </pc:spChg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89"/>
        </pc:sldMkLst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0" sldId="290"/>
        </pc:sldMkLst>
      </pc:sldChg>
      <pc:sldChg chg="addSp modSp 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1451323611" sldId="312"/>
        </pc:sldMkLst>
        <pc:picChg chg="add mod">
          <ac:chgData name="B10756034" userId="S::b10756034@office365.npust.edu.tw::c9c5e040-e383-4729-af27-d9ec39a8a350" providerId="AD" clId="Web-{1CE97924-D460-EBE0-5EA4-CED68E08DCA2}" dt="2023-05-29T13:21:02.631" v="11" actId="14100"/>
          <ac:picMkLst>
            <pc:docMk/>
            <pc:sldMk cId="1451323611" sldId="312"/>
            <ac:picMk id="2" creationId="{156B192A-75F0-97E6-DF46-7B298BF1C8AC}"/>
          </ac:picMkLst>
        </pc:picChg>
        <pc:picChg chg="mod">
          <ac:chgData name="B10756034" userId="S::b10756034@office365.npust.edu.tw::c9c5e040-e383-4729-af27-d9ec39a8a350" providerId="AD" clId="Web-{1CE97924-D460-EBE0-5EA4-CED68E08DCA2}" dt="2023-05-29T13:21:10.912" v="12" actId="14100"/>
          <ac:picMkLst>
            <pc:docMk/>
            <pc:sldMk cId="1451323611" sldId="312"/>
            <ac:picMk id="3" creationId="{D40F4B68-554B-68A0-FE34-B60D1BBAF827}"/>
          </ac:picMkLst>
        </pc:picChg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805470198" sldId="313"/>
        </pc:sldMkLst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2830009206" sldId="314"/>
        </pc:sldMkLst>
      </pc:sldChg>
      <pc:sldChg chg="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3521473413" sldId="315"/>
        </pc:sldMkLst>
      </pc:sldChg>
      <pc:sldChg chg="addSp delSp modSp add replId modTransition">
        <pc:chgData name="B10756034" userId="S::b10756034@office365.npust.edu.tw::c9c5e040-e383-4729-af27-d9ec39a8a350" providerId="AD" clId="Web-{1CE97924-D460-EBE0-5EA4-CED68E08DCA2}" dt="2023-05-29T14:31:02.793" v="73"/>
        <pc:sldMkLst>
          <pc:docMk/>
          <pc:sldMk cId="2872239198" sldId="316"/>
        </pc:sldMkLst>
        <pc:picChg chg="add del mod">
          <ac:chgData name="B10756034" userId="S::b10756034@office365.npust.edu.tw::c9c5e040-e383-4729-af27-d9ec39a8a350" providerId="AD" clId="Web-{1CE97924-D460-EBE0-5EA4-CED68E08DCA2}" dt="2023-05-29T13:26:15.485" v="24"/>
          <ac:picMkLst>
            <pc:docMk/>
            <pc:sldMk cId="2872239198" sldId="316"/>
            <ac:picMk id="3" creationId="{2488F76D-8E9D-4A8F-2B53-2ABCE3473480}"/>
          </ac:picMkLst>
        </pc:picChg>
        <pc:picChg chg="add del mod">
          <ac:chgData name="B10756034" userId="S::b10756034@office365.npust.edu.tw::c9c5e040-e383-4729-af27-d9ec39a8a350" providerId="AD" clId="Web-{1CE97924-D460-EBE0-5EA4-CED68E08DCA2}" dt="2023-05-29T13:25:41.593" v="23"/>
          <ac:picMkLst>
            <pc:docMk/>
            <pc:sldMk cId="2872239198" sldId="316"/>
            <ac:picMk id="4" creationId="{E76318F9-CC56-C505-F3A6-D4A3D95FA514}"/>
          </ac:picMkLst>
        </pc:picChg>
        <pc:picChg chg="add mod">
          <ac:chgData name="B10756034" userId="S::b10756034@office365.npust.edu.tw::c9c5e040-e383-4729-af27-d9ec39a8a350" providerId="AD" clId="Web-{1CE97924-D460-EBE0-5EA4-CED68E08DCA2}" dt="2023-05-29T13:28:05.848" v="41" actId="14100"/>
          <ac:picMkLst>
            <pc:docMk/>
            <pc:sldMk cId="2872239198" sldId="316"/>
            <ac:picMk id="6" creationId="{DE452B52-4C7D-15E9-DEFB-A31E16E6361C}"/>
          </ac:picMkLst>
        </pc:picChg>
        <pc:picChg chg="add mod modCrop">
          <ac:chgData name="B10756034" userId="S::b10756034@office365.npust.edu.tw::c9c5e040-e383-4729-af27-d9ec39a8a350" providerId="AD" clId="Web-{1CE97924-D460-EBE0-5EA4-CED68E08DCA2}" dt="2023-05-29T13:29:45.117" v="52" actId="14100"/>
          <ac:picMkLst>
            <pc:docMk/>
            <pc:sldMk cId="2872239198" sldId="316"/>
            <ac:picMk id="7" creationId="{6644AAEC-6E65-D258-5C9C-DC4C9CF42500}"/>
          </ac:picMkLst>
        </pc:picChg>
      </pc:sldChg>
      <pc:sldMasterChg chg="modTransition modSldLayout">
        <pc:chgData name="B10756034" userId="S::b10756034@office365.npust.edu.tw::c9c5e040-e383-4729-af27-d9ec39a8a350" providerId="AD" clId="Web-{1CE97924-D460-EBE0-5EA4-CED68E08DCA2}" dt="2023-05-29T14:31:02.793" v="73"/>
        <pc:sldMasterMkLst>
          <pc:docMk/>
          <pc:sldMasterMk cId="0" sldId="2147483687"/>
        </pc:sldMasterMkLst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48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49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0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1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2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3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4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5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6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7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8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59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0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1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2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3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4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5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6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7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8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69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0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1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2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3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4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5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6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7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8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79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80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81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82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83"/>
          </pc:sldLayoutMkLst>
        </pc:sldLayoutChg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7"/>
            <pc:sldLayoutMk cId="0" sldId="2147483684"/>
          </pc:sldLayoutMkLst>
        </pc:sldLayoutChg>
      </pc:sldMasterChg>
      <pc:sldMasterChg chg="modTransition modSldLayout">
        <pc:chgData name="B10756034" userId="S::b10756034@office365.npust.edu.tw::c9c5e040-e383-4729-af27-d9ec39a8a350" providerId="AD" clId="Web-{1CE97924-D460-EBE0-5EA4-CED68E08DCA2}" dt="2023-05-29T14:31:02.793" v="73"/>
        <pc:sldMasterMkLst>
          <pc:docMk/>
          <pc:sldMasterMk cId="0" sldId="2147483689"/>
        </pc:sldMasterMkLst>
        <pc:sldLayoutChg chg="modTransition">
          <pc:chgData name="B10756034" userId="S::b10756034@office365.npust.edu.tw::c9c5e040-e383-4729-af27-d9ec39a8a350" providerId="AD" clId="Web-{1CE97924-D460-EBE0-5EA4-CED68E08DCA2}" dt="2023-05-29T14:31:02.793" v="73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B10756034" userId="S::b10756034@office365.npust.edu.tw::c9c5e040-e383-4729-af27-d9ec39a8a350" providerId="AD" clId="Web-{B557A49A-9AD2-47E3-9752-7F100691ED5E}"/>
    <pc:docChg chg="modSld">
      <pc:chgData name="B10756034" userId="S::b10756034@office365.npust.edu.tw::c9c5e040-e383-4729-af27-d9ec39a8a350" providerId="AD" clId="Web-{B557A49A-9AD2-47E3-9752-7F100691ED5E}" dt="2023-05-28T17:06:08.948" v="1" actId="20577"/>
      <pc:docMkLst>
        <pc:docMk/>
      </pc:docMkLst>
      <pc:sldChg chg="modSp">
        <pc:chgData name="B10756034" userId="S::b10756034@office365.npust.edu.tw::c9c5e040-e383-4729-af27-d9ec39a8a350" providerId="AD" clId="Web-{B557A49A-9AD2-47E3-9752-7F100691ED5E}" dt="2023-05-28T17:06:08.948" v="1" actId="20577"/>
        <pc:sldMkLst>
          <pc:docMk/>
          <pc:sldMk cId="0" sldId="256"/>
        </pc:sldMkLst>
        <pc:spChg chg="mod">
          <ac:chgData name="B10756034" userId="S::b10756034@office365.npust.edu.tw::c9c5e040-e383-4729-af27-d9ec39a8a350" providerId="AD" clId="Web-{B557A49A-9AD2-47E3-9752-7F100691ED5E}" dt="2023-05-28T17:06:08.948" v="1" actId="20577"/>
          <ac:spMkLst>
            <pc:docMk/>
            <pc:sldMk cId="0" sldId="256"/>
            <ac:spMk id="671" creationId="{00000000-0000-0000-0000-000000000000}"/>
          </ac:spMkLst>
        </pc:spChg>
      </pc:sldChg>
    </pc:docChg>
  </pc:docChgLst>
  <pc:docChgLst>
    <pc:chgData name="來賓使用者" userId="S::urn:spo:anon#4e3765b046c286f83cb6166b36ed69a1359635b4e4b8dad1820254701d839456::" providerId="AD" clId="Web-{268CAF1E-0B64-45F1-9450-49EE13757CED}"/>
    <pc:docChg chg="modSld">
      <pc:chgData name="來賓使用者" userId="S::urn:spo:anon#4e3765b046c286f83cb6166b36ed69a1359635b4e4b8dad1820254701d839456::" providerId="AD" clId="Web-{268CAF1E-0B64-45F1-9450-49EE13757CED}" dt="2023-05-29T01:21:22.370" v="1" actId="1076"/>
      <pc:docMkLst>
        <pc:docMk/>
      </pc:docMkLst>
      <pc:sldChg chg="modSp">
        <pc:chgData name="來賓使用者" userId="S::urn:spo:anon#4e3765b046c286f83cb6166b36ed69a1359635b4e4b8dad1820254701d839456::" providerId="AD" clId="Web-{268CAF1E-0B64-45F1-9450-49EE13757CED}" dt="2023-05-29T01:21:22.370" v="1" actId="1076"/>
        <pc:sldMkLst>
          <pc:docMk/>
          <pc:sldMk cId="0" sldId="258"/>
        </pc:sldMkLst>
        <pc:spChg chg="mod">
          <ac:chgData name="來賓使用者" userId="S::urn:spo:anon#4e3765b046c286f83cb6166b36ed69a1359635b4e4b8dad1820254701d839456::" providerId="AD" clId="Web-{268CAF1E-0B64-45F1-9450-49EE13757CED}" dt="2023-05-29T01:21:22.370" v="1" actId="1076"/>
          <ac:spMkLst>
            <pc:docMk/>
            <pc:sldMk cId="0" sldId="258"/>
            <ac:spMk id="792" creationId="{00000000-0000-0000-0000-000000000000}"/>
          </ac:spMkLst>
        </pc:spChg>
      </pc:sldChg>
    </pc:docChg>
  </pc:docChgLst>
  <pc:docChgLst>
    <pc:chgData name="B10756034" userId="S::b10756034@office365.npust.edu.tw::c9c5e040-e383-4729-af27-d9ec39a8a350" providerId="AD" clId="Web-{E160B92C-CB24-7281-F94B-AC2BCF322ADF}"/>
    <pc:docChg chg="delSld modSld sldOrd">
      <pc:chgData name="B10756034" userId="S::b10756034@office365.npust.edu.tw::c9c5e040-e383-4729-af27-d9ec39a8a350" providerId="AD" clId="Web-{E160B92C-CB24-7281-F94B-AC2BCF322ADF}" dt="2023-05-29T03:13:46.193" v="574" actId="20577"/>
      <pc:docMkLst>
        <pc:docMk/>
      </pc:docMkLst>
      <pc:sldChg chg="del">
        <pc:chgData name="B10756034" userId="S::b10756034@office365.npust.edu.tw::c9c5e040-e383-4729-af27-d9ec39a8a350" providerId="AD" clId="Web-{E160B92C-CB24-7281-F94B-AC2BCF322ADF}" dt="2023-05-29T02:58:48.678" v="413"/>
        <pc:sldMkLst>
          <pc:docMk/>
          <pc:sldMk cId="0" sldId="257"/>
        </pc:sldMkLst>
      </pc:sldChg>
      <pc:sldChg chg="modSp">
        <pc:chgData name="B10756034" userId="S::b10756034@office365.npust.edu.tw::c9c5e040-e383-4729-af27-d9ec39a8a350" providerId="AD" clId="Web-{E160B92C-CB24-7281-F94B-AC2BCF322ADF}" dt="2023-05-29T02:53:33.668" v="376" actId="20577"/>
        <pc:sldMkLst>
          <pc:docMk/>
          <pc:sldMk cId="0" sldId="258"/>
        </pc:sldMkLst>
        <pc:spChg chg="ord">
          <ac:chgData name="B10756034" userId="S::b10756034@office365.npust.edu.tw::c9c5e040-e383-4729-af27-d9ec39a8a350" providerId="AD" clId="Web-{E160B92C-CB24-7281-F94B-AC2BCF322ADF}" dt="2023-05-29T02:53:20.370" v="374"/>
          <ac:spMkLst>
            <pc:docMk/>
            <pc:sldMk cId="0" sldId="258"/>
            <ac:spMk id="5" creationId="{FB9A6CB0-A535-E1A2-8A4E-2765A2F7DE91}"/>
          </ac:spMkLst>
        </pc:spChg>
        <pc:spChg chg="ord">
          <ac:chgData name="B10756034" userId="S::b10756034@office365.npust.edu.tw::c9c5e040-e383-4729-af27-d9ec39a8a350" providerId="AD" clId="Web-{E160B92C-CB24-7281-F94B-AC2BCF322ADF}" dt="2023-05-29T02:53:27.417" v="375"/>
          <ac:spMkLst>
            <pc:docMk/>
            <pc:sldMk cId="0" sldId="258"/>
            <ac:spMk id="7" creationId="{5CE57FDC-8687-B1C0-A893-6DBF58D9B19E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2:04.555" v="365" actId="1076"/>
          <ac:spMkLst>
            <pc:docMk/>
            <pc:sldMk cId="0" sldId="258"/>
            <ac:spMk id="781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2:04.571" v="366" actId="1076"/>
          <ac:spMkLst>
            <pc:docMk/>
            <pc:sldMk cId="0" sldId="258"/>
            <ac:spMk id="782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2:04.586" v="367" actId="1076"/>
          <ac:spMkLst>
            <pc:docMk/>
            <pc:sldMk cId="0" sldId="258"/>
            <ac:spMk id="783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2:04.618" v="368" actId="1076"/>
          <ac:spMkLst>
            <pc:docMk/>
            <pc:sldMk cId="0" sldId="258"/>
            <ac:spMk id="784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2:04.633" v="369" actId="1076"/>
          <ac:spMkLst>
            <pc:docMk/>
            <pc:sldMk cId="0" sldId="258"/>
            <ac:spMk id="785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2:04.649" v="370" actId="1076"/>
          <ac:spMkLst>
            <pc:docMk/>
            <pc:sldMk cId="0" sldId="258"/>
            <ac:spMk id="786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3:33.668" v="376" actId="20577"/>
          <ac:spMkLst>
            <pc:docMk/>
            <pc:sldMk cId="0" sldId="258"/>
            <ac:spMk id="791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2:04.680" v="372" actId="1076"/>
          <ac:spMkLst>
            <pc:docMk/>
            <pc:sldMk cId="0" sldId="258"/>
            <ac:spMk id="792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2:04.696" v="373" actId="1076"/>
          <ac:spMkLst>
            <pc:docMk/>
            <pc:sldMk cId="0" sldId="258"/>
            <ac:spMk id="793" creationId="{00000000-0000-0000-0000-000000000000}"/>
          </ac:spMkLst>
        </pc:spChg>
      </pc:sldChg>
      <pc:sldChg chg="modSp ord">
        <pc:chgData name="B10756034" userId="S::b10756034@office365.npust.edu.tw::c9c5e040-e383-4729-af27-d9ec39a8a350" providerId="AD" clId="Web-{E160B92C-CB24-7281-F94B-AC2BCF322ADF}" dt="2023-05-29T02:58:05.489" v="412" actId="1076"/>
        <pc:sldMkLst>
          <pc:docMk/>
          <pc:sldMk cId="0" sldId="264"/>
        </pc:sldMkLst>
        <pc:spChg chg="mod">
          <ac:chgData name="B10756034" userId="S::b10756034@office365.npust.edu.tw::c9c5e040-e383-4729-af27-d9ec39a8a350" providerId="AD" clId="Web-{E160B92C-CB24-7281-F94B-AC2BCF322ADF}" dt="2023-05-29T02:55:12.187" v="395" actId="1076"/>
          <ac:spMkLst>
            <pc:docMk/>
            <pc:sldMk cId="0" sldId="264"/>
            <ac:spMk id="981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4:21.794" v="381" actId="20577"/>
          <ac:spMkLst>
            <pc:docMk/>
            <pc:sldMk cId="0" sldId="264"/>
            <ac:spMk id="982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4:33.107" v="386" actId="20577"/>
          <ac:spMkLst>
            <pc:docMk/>
            <pc:sldMk cId="0" sldId="264"/>
            <ac:spMk id="983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8:05.489" v="412" actId="1076"/>
          <ac:spMkLst>
            <pc:docMk/>
            <pc:sldMk cId="0" sldId="264"/>
            <ac:spMk id="984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7:41.598" v="409" actId="1076"/>
          <ac:spMkLst>
            <pc:docMk/>
            <pc:sldMk cId="0" sldId="264"/>
            <ac:spMk id="985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5:44.188" v="398" actId="20577"/>
          <ac:spMkLst>
            <pc:docMk/>
            <pc:sldMk cId="0" sldId="264"/>
            <ac:spMk id="986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7:53.723" v="410" actId="1076"/>
          <ac:spMkLst>
            <pc:docMk/>
            <pc:sldMk cId="0" sldId="264"/>
            <ac:spMk id="987" creationId="{00000000-0000-0000-0000-000000000000}"/>
          </ac:spMkLst>
        </pc:spChg>
      </pc:sldChg>
      <pc:sldChg chg="del">
        <pc:chgData name="B10756034" userId="S::b10756034@office365.npust.edu.tw::c9c5e040-e383-4729-af27-d9ec39a8a350" providerId="AD" clId="Web-{E160B92C-CB24-7281-F94B-AC2BCF322ADF}" dt="2023-05-29T02:24:28.640" v="33"/>
        <pc:sldMkLst>
          <pc:docMk/>
          <pc:sldMk cId="0" sldId="267"/>
        </pc:sldMkLst>
      </pc:sldChg>
      <pc:sldChg chg="del">
        <pc:chgData name="B10756034" userId="S::b10756034@office365.npust.edu.tw::c9c5e040-e383-4729-af27-d9ec39a8a350" providerId="AD" clId="Web-{E160B92C-CB24-7281-F94B-AC2BCF322ADF}" dt="2023-05-29T02:24:25.015" v="32"/>
        <pc:sldMkLst>
          <pc:docMk/>
          <pc:sldMk cId="0" sldId="268"/>
        </pc:sldMkLst>
      </pc:sldChg>
      <pc:sldChg chg="del">
        <pc:chgData name="B10756034" userId="S::b10756034@office365.npust.edu.tw::c9c5e040-e383-4729-af27-d9ec39a8a350" providerId="AD" clId="Web-{E160B92C-CB24-7281-F94B-AC2BCF322ADF}" dt="2023-05-29T02:24:19.530" v="31"/>
        <pc:sldMkLst>
          <pc:docMk/>
          <pc:sldMk cId="0" sldId="269"/>
        </pc:sldMkLst>
      </pc:sldChg>
      <pc:sldChg chg="del">
        <pc:chgData name="B10756034" userId="S::b10756034@office365.npust.edu.tw::c9c5e040-e383-4729-af27-d9ec39a8a350" providerId="AD" clId="Web-{E160B92C-CB24-7281-F94B-AC2BCF322ADF}" dt="2023-05-29T02:24:14.655" v="30"/>
        <pc:sldMkLst>
          <pc:docMk/>
          <pc:sldMk cId="0" sldId="271"/>
        </pc:sldMkLst>
      </pc:sldChg>
      <pc:sldChg chg="del">
        <pc:chgData name="B10756034" userId="S::b10756034@office365.npust.edu.tw::c9c5e040-e383-4729-af27-d9ec39a8a350" providerId="AD" clId="Web-{E160B92C-CB24-7281-F94B-AC2BCF322ADF}" dt="2023-05-29T02:24:10.858" v="29"/>
        <pc:sldMkLst>
          <pc:docMk/>
          <pc:sldMk cId="0" sldId="273"/>
        </pc:sldMkLst>
      </pc:sldChg>
      <pc:sldChg chg="addSp delSp modSp">
        <pc:chgData name="B10756034" userId="S::b10756034@office365.npust.edu.tw::c9c5e040-e383-4729-af27-d9ec39a8a350" providerId="AD" clId="Web-{E160B92C-CB24-7281-F94B-AC2BCF322ADF}" dt="2023-05-29T02:49:58.988" v="327"/>
        <pc:sldMkLst>
          <pc:docMk/>
          <pc:sldMk cId="0" sldId="277"/>
        </pc:sldMkLst>
        <pc:spChg chg="add del mod">
          <ac:chgData name="B10756034" userId="S::b10756034@office365.npust.edu.tw::c9c5e040-e383-4729-af27-d9ec39a8a350" providerId="AD" clId="Web-{E160B92C-CB24-7281-F94B-AC2BCF322ADF}" dt="2023-05-29T02:44:44.040" v="260"/>
          <ac:spMkLst>
            <pc:docMk/>
            <pc:sldMk cId="0" sldId="277"/>
            <ac:spMk id="2" creationId="{74854328-B98E-9923-9F9E-6D2FEB4F58A5}"/>
          </ac:spMkLst>
        </pc:spChg>
        <pc:spChg chg="add del mod">
          <ac:chgData name="B10756034" userId="S::b10756034@office365.npust.edu.tw::c9c5e040-e383-4729-af27-d9ec39a8a350" providerId="AD" clId="Web-{E160B92C-CB24-7281-F94B-AC2BCF322ADF}" dt="2023-05-29T02:44:52.837" v="262"/>
          <ac:spMkLst>
            <pc:docMk/>
            <pc:sldMk cId="0" sldId="277"/>
            <ac:spMk id="3" creationId="{3FF32CE9-FED3-4D7F-D156-F5FAF9ADF66C}"/>
          </ac:spMkLst>
        </pc:spChg>
        <pc:spChg chg="add del mod">
          <ac:chgData name="B10756034" userId="S::b10756034@office365.npust.edu.tw::c9c5e040-e383-4729-af27-d9ec39a8a350" providerId="AD" clId="Web-{E160B92C-CB24-7281-F94B-AC2BCF322ADF}" dt="2023-05-29T02:44:52.978" v="263"/>
          <ac:spMkLst>
            <pc:docMk/>
            <pc:sldMk cId="0" sldId="277"/>
            <ac:spMk id="4" creationId="{B40C131D-EDE3-0031-78F3-41793C04D80B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40:33.781" v="238" actId="1076"/>
          <ac:spMkLst>
            <pc:docMk/>
            <pc:sldMk cId="0" sldId="277"/>
            <ac:spMk id="6" creationId="{E1B888A8-E8AB-CEAF-54B3-C8A3A938986C}"/>
          </ac:spMkLst>
        </pc:spChg>
        <pc:spChg chg="add mod">
          <ac:chgData name="B10756034" userId="S::b10756034@office365.npust.edu.tw::c9c5e040-e383-4729-af27-d9ec39a8a350" providerId="AD" clId="Web-{E160B92C-CB24-7281-F94B-AC2BCF322ADF}" dt="2023-05-29T02:48:14.469" v="314" actId="1076"/>
          <ac:spMkLst>
            <pc:docMk/>
            <pc:sldMk cId="0" sldId="277"/>
            <ac:spMk id="9" creationId="{41397D27-227A-5506-85B1-8E19A0978E19}"/>
          </ac:spMkLst>
        </pc:spChg>
        <pc:spChg chg="add del">
          <ac:chgData name="B10756034" userId="S::b10756034@office365.npust.edu.tw::c9c5e040-e383-4729-af27-d9ec39a8a350" providerId="AD" clId="Web-{E160B92C-CB24-7281-F94B-AC2BCF322ADF}" dt="2023-05-29T02:40:17.718" v="234"/>
          <ac:spMkLst>
            <pc:docMk/>
            <pc:sldMk cId="0" sldId="277"/>
            <ac:spMk id="11" creationId="{65BA3FC4-17F7-7967-2BCA-B07E252475E5}"/>
          </ac:spMkLst>
        </pc:spChg>
        <pc:spChg chg="add mod">
          <ac:chgData name="B10756034" userId="S::b10756034@office365.npust.edu.tw::c9c5e040-e383-4729-af27-d9ec39a8a350" providerId="AD" clId="Web-{E160B92C-CB24-7281-F94B-AC2BCF322ADF}" dt="2023-05-29T02:44:58.931" v="264" actId="1076"/>
          <ac:spMkLst>
            <pc:docMk/>
            <pc:sldMk cId="0" sldId="277"/>
            <ac:spMk id="12" creationId="{1D569F3F-6644-1100-A519-CD8C9F623B34}"/>
          </ac:spMkLst>
        </pc:spChg>
        <pc:spChg chg="add mod">
          <ac:chgData name="B10756034" userId="S::b10756034@office365.npust.edu.tw::c9c5e040-e383-4729-af27-d9ec39a8a350" providerId="AD" clId="Web-{E160B92C-CB24-7281-F94B-AC2BCF322ADF}" dt="2023-05-29T02:45:07.275" v="266" actId="1076"/>
          <ac:spMkLst>
            <pc:docMk/>
            <pc:sldMk cId="0" sldId="277"/>
            <ac:spMk id="13" creationId="{C60472CD-0B0B-FD7F-4F82-FEB0C49294EF}"/>
          </ac:spMkLst>
        </pc:spChg>
        <pc:spChg chg="add mod">
          <ac:chgData name="B10756034" userId="S::b10756034@office365.npust.edu.tw::c9c5e040-e383-4729-af27-d9ec39a8a350" providerId="AD" clId="Web-{E160B92C-CB24-7281-F94B-AC2BCF322ADF}" dt="2023-05-29T02:49:51.347" v="324" actId="1076"/>
          <ac:spMkLst>
            <pc:docMk/>
            <pc:sldMk cId="0" sldId="277"/>
            <ac:spMk id="14" creationId="{573BF4B2-5D17-E312-8D23-7E62143CC653}"/>
          </ac:spMkLst>
        </pc:spChg>
        <pc:spChg chg="add mod">
          <ac:chgData name="B10756034" userId="S::b10756034@office365.npust.edu.tw::c9c5e040-e383-4729-af27-d9ec39a8a350" providerId="AD" clId="Web-{E160B92C-CB24-7281-F94B-AC2BCF322ADF}" dt="2023-05-29T02:49:56.457" v="325" actId="1076"/>
          <ac:spMkLst>
            <pc:docMk/>
            <pc:sldMk cId="0" sldId="277"/>
            <ac:spMk id="15" creationId="{E7E8885A-F23F-1314-E1B5-724241140354}"/>
          </ac:spMkLst>
        </pc:spChg>
        <pc:spChg chg="add mod">
          <ac:chgData name="B10756034" userId="S::b10756034@office365.npust.edu.tw::c9c5e040-e383-4729-af27-d9ec39a8a350" providerId="AD" clId="Web-{E160B92C-CB24-7281-F94B-AC2BCF322ADF}" dt="2023-05-29T02:48:12.578" v="313" actId="1076"/>
          <ac:spMkLst>
            <pc:docMk/>
            <pc:sldMk cId="0" sldId="277"/>
            <ac:spMk id="16" creationId="{60D4686E-3375-22E3-92BB-95F9783D1306}"/>
          </ac:spMkLst>
        </pc:spChg>
        <pc:spChg chg="del mod topLvl">
          <ac:chgData name="B10756034" userId="S::b10756034@office365.npust.edu.tw::c9c5e040-e383-4729-af27-d9ec39a8a350" providerId="AD" clId="Web-{E160B92C-CB24-7281-F94B-AC2BCF322ADF}" dt="2023-05-29T02:44:11.148" v="257"/>
          <ac:spMkLst>
            <pc:docMk/>
            <pc:sldMk cId="0" sldId="277"/>
            <ac:spMk id="1576" creationId="{00000000-0000-0000-0000-000000000000}"/>
          </ac:spMkLst>
        </pc:spChg>
        <pc:spChg chg="del topLvl">
          <ac:chgData name="B10756034" userId="S::b10756034@office365.npust.edu.tw::c9c5e040-e383-4729-af27-d9ec39a8a350" providerId="AD" clId="Web-{E160B92C-CB24-7281-F94B-AC2BCF322ADF}" dt="2023-05-29T02:29:53.447" v="95"/>
          <ac:spMkLst>
            <pc:docMk/>
            <pc:sldMk cId="0" sldId="277"/>
            <ac:spMk id="1577" creationId="{00000000-0000-0000-0000-000000000000}"/>
          </ac:spMkLst>
        </pc:spChg>
        <pc:spChg chg="del topLvl">
          <ac:chgData name="B10756034" userId="S::b10756034@office365.npust.edu.tw::c9c5e040-e383-4729-af27-d9ec39a8a350" providerId="AD" clId="Web-{E160B92C-CB24-7281-F94B-AC2BCF322ADF}" dt="2023-05-29T02:30:25.589" v="102"/>
          <ac:spMkLst>
            <pc:docMk/>
            <pc:sldMk cId="0" sldId="277"/>
            <ac:spMk id="1579" creationId="{00000000-0000-0000-0000-000000000000}"/>
          </ac:spMkLst>
        </pc:spChg>
        <pc:spChg chg="del topLvl">
          <ac:chgData name="B10756034" userId="S::b10756034@office365.npust.edu.tw::c9c5e040-e383-4729-af27-d9ec39a8a350" providerId="AD" clId="Web-{E160B92C-CB24-7281-F94B-AC2BCF322ADF}" dt="2023-05-29T02:29:56.494" v="96"/>
          <ac:spMkLst>
            <pc:docMk/>
            <pc:sldMk cId="0" sldId="277"/>
            <ac:spMk id="1580" creationId="{00000000-0000-0000-0000-000000000000}"/>
          </ac:spMkLst>
        </pc:spChg>
        <pc:spChg chg="del topLvl">
          <ac:chgData name="B10756034" userId="S::b10756034@office365.npust.edu.tw::c9c5e040-e383-4729-af27-d9ec39a8a350" providerId="AD" clId="Web-{E160B92C-CB24-7281-F94B-AC2BCF322ADF}" dt="2023-05-29T02:30:27.511" v="103"/>
          <ac:spMkLst>
            <pc:docMk/>
            <pc:sldMk cId="0" sldId="277"/>
            <ac:spMk id="1582" creationId="{00000000-0000-0000-0000-000000000000}"/>
          </ac:spMkLst>
        </pc:spChg>
        <pc:spChg chg="del topLvl">
          <ac:chgData name="B10756034" userId="S::b10756034@office365.npust.edu.tw::c9c5e040-e383-4729-af27-d9ec39a8a350" providerId="AD" clId="Web-{E160B92C-CB24-7281-F94B-AC2BCF322ADF}" dt="2023-05-29T02:30:02.369" v="97"/>
          <ac:spMkLst>
            <pc:docMk/>
            <pc:sldMk cId="0" sldId="277"/>
            <ac:spMk id="1583" creationId="{00000000-0000-0000-0000-000000000000}"/>
          </ac:spMkLst>
        </pc:spChg>
        <pc:spChg chg="del topLvl">
          <ac:chgData name="B10756034" userId="S::b10756034@office365.npust.edu.tw::c9c5e040-e383-4729-af27-d9ec39a8a350" providerId="AD" clId="Web-{E160B92C-CB24-7281-F94B-AC2BCF322ADF}" dt="2023-05-29T02:30:29.605" v="104"/>
          <ac:spMkLst>
            <pc:docMk/>
            <pc:sldMk cId="0" sldId="277"/>
            <ac:spMk id="1585" creationId="{00000000-0000-0000-0000-000000000000}"/>
          </ac:spMkLst>
        </pc:spChg>
        <pc:spChg chg="del topLvl">
          <ac:chgData name="B10756034" userId="S::b10756034@office365.npust.edu.tw::c9c5e040-e383-4729-af27-d9ec39a8a350" providerId="AD" clId="Web-{E160B92C-CB24-7281-F94B-AC2BCF322ADF}" dt="2023-05-29T02:30:04.916" v="98"/>
          <ac:spMkLst>
            <pc:docMk/>
            <pc:sldMk cId="0" sldId="277"/>
            <ac:spMk id="1586" creationId="{00000000-0000-0000-0000-000000000000}"/>
          </ac:spMkLst>
        </pc:spChg>
        <pc:spChg chg="del topLvl">
          <ac:chgData name="B10756034" userId="S::b10756034@office365.npust.edu.tw::c9c5e040-e383-4729-af27-d9ec39a8a350" providerId="AD" clId="Web-{E160B92C-CB24-7281-F94B-AC2BCF322ADF}" dt="2023-05-29T02:37:00.227" v="208"/>
          <ac:spMkLst>
            <pc:docMk/>
            <pc:sldMk cId="0" sldId="277"/>
            <ac:spMk id="1588" creationId="{00000000-0000-0000-0000-000000000000}"/>
          </ac:spMkLst>
        </pc:spChg>
        <pc:spChg chg="del topLvl">
          <ac:chgData name="B10756034" userId="S::b10756034@office365.npust.edu.tw::c9c5e040-e383-4729-af27-d9ec39a8a350" providerId="AD" clId="Web-{E160B92C-CB24-7281-F94B-AC2BCF322ADF}" dt="2023-05-29T02:37:04.181" v="209"/>
          <ac:spMkLst>
            <pc:docMk/>
            <pc:sldMk cId="0" sldId="277"/>
            <ac:spMk id="1589" creationId="{00000000-0000-0000-0000-000000000000}"/>
          </ac:spMkLst>
        </pc:spChg>
        <pc:grpChg chg="add mod">
          <ac:chgData name="B10756034" userId="S::b10756034@office365.npust.edu.tw::c9c5e040-e383-4729-af27-d9ec39a8a350" providerId="AD" clId="Web-{E160B92C-CB24-7281-F94B-AC2BCF322ADF}" dt="2023-05-29T02:40:43.094" v="239" actId="1076"/>
          <ac:grpSpMkLst>
            <pc:docMk/>
            <pc:sldMk cId="0" sldId="277"/>
            <ac:grpSpMk id="5" creationId="{D234E889-5373-7E55-BE3F-FDFB62D9FC71}"/>
          </ac:grpSpMkLst>
        </pc:grpChg>
        <pc:grpChg chg="del mod">
          <ac:chgData name="B10756034" userId="S::b10756034@office365.npust.edu.tw::c9c5e040-e383-4729-af27-d9ec39a8a350" providerId="AD" clId="Web-{E160B92C-CB24-7281-F94B-AC2BCF322ADF}" dt="2023-05-29T02:29:49.338" v="94"/>
          <ac:grpSpMkLst>
            <pc:docMk/>
            <pc:sldMk cId="0" sldId="277"/>
            <ac:grpSpMk id="1575" creationId="{00000000-0000-0000-0000-000000000000}"/>
          </ac:grpSpMkLst>
        </pc:grpChg>
        <pc:grpChg chg="del mod">
          <ac:chgData name="B10756034" userId="S::b10756034@office365.npust.edu.tw::c9c5e040-e383-4729-af27-d9ec39a8a350" providerId="AD" clId="Web-{E160B92C-CB24-7281-F94B-AC2BCF322ADF}" dt="2023-05-29T02:29:56.494" v="96"/>
          <ac:grpSpMkLst>
            <pc:docMk/>
            <pc:sldMk cId="0" sldId="277"/>
            <ac:grpSpMk id="1578" creationId="{00000000-0000-0000-0000-000000000000}"/>
          </ac:grpSpMkLst>
        </pc:grpChg>
        <pc:grpChg chg="del">
          <ac:chgData name="B10756034" userId="S::b10756034@office365.npust.edu.tw::c9c5e040-e383-4729-af27-d9ec39a8a350" providerId="AD" clId="Web-{E160B92C-CB24-7281-F94B-AC2BCF322ADF}" dt="2023-05-29T02:30:02.369" v="97"/>
          <ac:grpSpMkLst>
            <pc:docMk/>
            <pc:sldMk cId="0" sldId="277"/>
            <ac:grpSpMk id="1581" creationId="{00000000-0000-0000-0000-000000000000}"/>
          </ac:grpSpMkLst>
        </pc:grpChg>
        <pc:grpChg chg="del">
          <ac:chgData name="B10756034" userId="S::b10756034@office365.npust.edu.tw::c9c5e040-e383-4729-af27-d9ec39a8a350" providerId="AD" clId="Web-{E160B92C-CB24-7281-F94B-AC2BCF322ADF}" dt="2023-05-29T02:30:04.916" v="98"/>
          <ac:grpSpMkLst>
            <pc:docMk/>
            <pc:sldMk cId="0" sldId="277"/>
            <ac:grpSpMk id="1584" creationId="{00000000-0000-0000-0000-000000000000}"/>
          </ac:grpSpMkLst>
        </pc:grpChg>
        <pc:grpChg chg="del mod">
          <ac:chgData name="B10756034" userId="S::b10756034@office365.npust.edu.tw::c9c5e040-e383-4729-af27-d9ec39a8a350" providerId="AD" clId="Web-{E160B92C-CB24-7281-F94B-AC2BCF322ADF}" dt="2023-05-29T02:37:00.227" v="208"/>
          <ac:grpSpMkLst>
            <pc:docMk/>
            <pc:sldMk cId="0" sldId="277"/>
            <ac:grpSpMk id="1587" creationId="{00000000-0000-0000-0000-000000000000}"/>
          </ac:grpSpMkLst>
        </pc:grpChg>
        <pc:grpChg chg="del">
          <ac:chgData name="B10756034" userId="S::b10756034@office365.npust.edu.tw::c9c5e040-e383-4729-af27-d9ec39a8a350" providerId="AD" clId="Web-{E160B92C-CB24-7281-F94B-AC2BCF322ADF}" dt="2023-05-29T02:36:01.897" v="199"/>
          <ac:grpSpMkLst>
            <pc:docMk/>
            <pc:sldMk cId="0" sldId="277"/>
            <ac:grpSpMk id="1590" creationId="{00000000-0000-0000-0000-000000000000}"/>
          </ac:grpSpMkLst>
        </pc:grpChg>
        <pc:graphicFrameChg chg="mod modGraphic">
          <ac:chgData name="B10756034" userId="S::b10756034@office365.npust.edu.tw::c9c5e040-e383-4729-af27-d9ec39a8a350" providerId="AD" clId="Web-{E160B92C-CB24-7281-F94B-AC2BCF322ADF}" dt="2023-05-29T02:49:58.988" v="327"/>
          <ac:graphicFrameMkLst>
            <pc:docMk/>
            <pc:sldMk cId="0" sldId="277"/>
            <ac:graphicFrameMk id="1574" creationId="{00000000-0000-0000-0000-000000000000}"/>
          </ac:graphicFrameMkLst>
        </pc:graphicFrameChg>
      </pc:sldChg>
      <pc:sldChg chg="del">
        <pc:chgData name="B10756034" userId="S::b10756034@office365.npust.edu.tw::c9c5e040-e383-4729-af27-d9ec39a8a350" providerId="AD" clId="Web-{E160B92C-CB24-7281-F94B-AC2BCF322ADF}" dt="2023-05-29T02:24:02.592" v="28"/>
        <pc:sldMkLst>
          <pc:docMk/>
          <pc:sldMk cId="0" sldId="278"/>
        </pc:sldMkLst>
      </pc:sldChg>
      <pc:sldChg chg="del">
        <pc:chgData name="B10756034" userId="S::b10756034@office365.npust.edu.tw::c9c5e040-e383-4729-af27-d9ec39a8a350" providerId="AD" clId="Web-{E160B92C-CB24-7281-F94B-AC2BCF322ADF}" dt="2023-05-29T02:24:00.186" v="27"/>
        <pc:sldMkLst>
          <pc:docMk/>
          <pc:sldMk cId="0" sldId="279"/>
        </pc:sldMkLst>
      </pc:sldChg>
      <pc:sldChg chg="del">
        <pc:chgData name="B10756034" userId="S::b10756034@office365.npust.edu.tw::c9c5e040-e383-4729-af27-d9ec39a8a350" providerId="AD" clId="Web-{E160B92C-CB24-7281-F94B-AC2BCF322ADF}" dt="2023-05-29T02:23:47.748" v="26"/>
        <pc:sldMkLst>
          <pc:docMk/>
          <pc:sldMk cId="0" sldId="283"/>
        </pc:sldMkLst>
      </pc:sldChg>
      <pc:sldChg chg="del">
        <pc:chgData name="B10756034" userId="S::b10756034@office365.npust.edu.tw::c9c5e040-e383-4729-af27-d9ec39a8a350" providerId="AD" clId="Web-{E160B92C-CB24-7281-F94B-AC2BCF322ADF}" dt="2023-05-29T02:23:42.544" v="25"/>
        <pc:sldMkLst>
          <pc:docMk/>
          <pc:sldMk cId="0" sldId="284"/>
        </pc:sldMkLst>
      </pc:sldChg>
      <pc:sldChg chg="modSp ord">
        <pc:chgData name="B10756034" userId="S::b10756034@office365.npust.edu.tw::c9c5e040-e383-4729-af27-d9ec39a8a350" providerId="AD" clId="Web-{E160B92C-CB24-7281-F94B-AC2BCF322ADF}" dt="2023-05-29T03:13:46.193" v="574" actId="20577"/>
        <pc:sldMkLst>
          <pc:docMk/>
          <pc:sldMk cId="0" sldId="285"/>
        </pc:sldMkLst>
        <pc:spChg chg="mod">
          <ac:chgData name="B10756034" userId="S::b10756034@office365.npust.edu.tw::c9c5e040-e383-4729-af27-d9ec39a8a350" providerId="AD" clId="Web-{E160B92C-CB24-7281-F94B-AC2BCF322ADF}" dt="2023-05-29T03:00:51.479" v="461" actId="20577"/>
          <ac:spMkLst>
            <pc:docMk/>
            <pc:sldMk cId="0" sldId="285"/>
            <ac:spMk id="1856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3:13:46.193" v="574" actId="20577"/>
          <ac:spMkLst>
            <pc:docMk/>
            <pc:sldMk cId="0" sldId="285"/>
            <ac:spMk id="1857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305" v="417"/>
          <ac:spMkLst>
            <pc:docMk/>
            <pc:sldMk cId="0" sldId="285"/>
            <ac:spMk id="1863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367" v="418"/>
          <ac:spMkLst>
            <pc:docMk/>
            <pc:sldMk cId="0" sldId="285"/>
            <ac:spMk id="1864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430" v="419"/>
          <ac:spMkLst>
            <pc:docMk/>
            <pc:sldMk cId="0" sldId="285"/>
            <ac:spMk id="1865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493" v="420"/>
          <ac:spMkLst>
            <pc:docMk/>
            <pc:sldMk cId="0" sldId="285"/>
            <ac:spMk id="1866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571" v="421"/>
          <ac:spMkLst>
            <pc:docMk/>
            <pc:sldMk cId="0" sldId="285"/>
            <ac:spMk id="1867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633" v="422"/>
          <ac:spMkLst>
            <pc:docMk/>
            <pc:sldMk cId="0" sldId="285"/>
            <ac:spMk id="1868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696" v="423"/>
          <ac:spMkLst>
            <pc:docMk/>
            <pc:sldMk cId="0" sldId="285"/>
            <ac:spMk id="1869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758" v="424"/>
          <ac:spMkLst>
            <pc:docMk/>
            <pc:sldMk cId="0" sldId="285"/>
            <ac:spMk id="1870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836" v="425"/>
          <ac:spMkLst>
            <pc:docMk/>
            <pc:sldMk cId="0" sldId="285"/>
            <ac:spMk id="1871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899" v="426"/>
          <ac:spMkLst>
            <pc:docMk/>
            <pc:sldMk cId="0" sldId="285"/>
            <ac:spMk id="1872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7.977" v="427"/>
          <ac:spMkLst>
            <pc:docMk/>
            <pc:sldMk cId="0" sldId="285"/>
            <ac:spMk id="1873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039" v="428"/>
          <ac:spMkLst>
            <pc:docMk/>
            <pc:sldMk cId="0" sldId="285"/>
            <ac:spMk id="1874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102" v="429"/>
          <ac:spMkLst>
            <pc:docMk/>
            <pc:sldMk cId="0" sldId="285"/>
            <ac:spMk id="1875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180" v="430"/>
          <ac:spMkLst>
            <pc:docMk/>
            <pc:sldMk cId="0" sldId="285"/>
            <ac:spMk id="1876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243" v="431"/>
          <ac:spMkLst>
            <pc:docMk/>
            <pc:sldMk cId="0" sldId="285"/>
            <ac:spMk id="1877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305" v="432"/>
          <ac:spMkLst>
            <pc:docMk/>
            <pc:sldMk cId="0" sldId="285"/>
            <ac:spMk id="1878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368" v="433"/>
          <ac:spMkLst>
            <pc:docMk/>
            <pc:sldMk cId="0" sldId="285"/>
            <ac:spMk id="1879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430" v="434"/>
          <ac:spMkLst>
            <pc:docMk/>
            <pc:sldMk cId="0" sldId="285"/>
            <ac:spMk id="1880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508" v="435"/>
          <ac:spMkLst>
            <pc:docMk/>
            <pc:sldMk cId="0" sldId="285"/>
            <ac:spMk id="1881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571" v="436"/>
          <ac:spMkLst>
            <pc:docMk/>
            <pc:sldMk cId="0" sldId="285"/>
            <ac:spMk id="1882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633" v="437"/>
          <ac:spMkLst>
            <pc:docMk/>
            <pc:sldMk cId="0" sldId="285"/>
            <ac:spMk id="1883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711" v="438"/>
          <ac:spMkLst>
            <pc:docMk/>
            <pc:sldMk cId="0" sldId="285"/>
            <ac:spMk id="1884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774" v="439"/>
          <ac:spMkLst>
            <pc:docMk/>
            <pc:sldMk cId="0" sldId="285"/>
            <ac:spMk id="1885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836" v="440"/>
          <ac:spMkLst>
            <pc:docMk/>
            <pc:sldMk cId="0" sldId="285"/>
            <ac:spMk id="1886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899" v="441"/>
          <ac:spMkLst>
            <pc:docMk/>
            <pc:sldMk cId="0" sldId="285"/>
            <ac:spMk id="1887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8.961" v="442"/>
          <ac:spMkLst>
            <pc:docMk/>
            <pc:sldMk cId="0" sldId="285"/>
            <ac:spMk id="1888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039" v="443"/>
          <ac:spMkLst>
            <pc:docMk/>
            <pc:sldMk cId="0" sldId="285"/>
            <ac:spMk id="1889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102" v="444"/>
          <ac:spMkLst>
            <pc:docMk/>
            <pc:sldMk cId="0" sldId="285"/>
            <ac:spMk id="1890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164" v="445"/>
          <ac:spMkLst>
            <pc:docMk/>
            <pc:sldMk cId="0" sldId="285"/>
            <ac:spMk id="1891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227" v="446"/>
          <ac:spMkLst>
            <pc:docMk/>
            <pc:sldMk cId="0" sldId="285"/>
            <ac:spMk id="1892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305" v="447"/>
          <ac:spMkLst>
            <pc:docMk/>
            <pc:sldMk cId="0" sldId="285"/>
            <ac:spMk id="1893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368" v="448"/>
          <ac:spMkLst>
            <pc:docMk/>
            <pc:sldMk cId="0" sldId="285"/>
            <ac:spMk id="1894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430" v="449"/>
          <ac:spMkLst>
            <pc:docMk/>
            <pc:sldMk cId="0" sldId="285"/>
            <ac:spMk id="1895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493" v="450"/>
          <ac:spMkLst>
            <pc:docMk/>
            <pc:sldMk cId="0" sldId="285"/>
            <ac:spMk id="1896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571" v="451"/>
          <ac:spMkLst>
            <pc:docMk/>
            <pc:sldMk cId="0" sldId="285"/>
            <ac:spMk id="1897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633" v="452"/>
          <ac:spMkLst>
            <pc:docMk/>
            <pc:sldMk cId="0" sldId="285"/>
            <ac:spMk id="1898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696" v="453"/>
          <ac:spMkLst>
            <pc:docMk/>
            <pc:sldMk cId="0" sldId="285"/>
            <ac:spMk id="1899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758" v="454"/>
          <ac:spMkLst>
            <pc:docMk/>
            <pc:sldMk cId="0" sldId="285"/>
            <ac:spMk id="1900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836" v="455"/>
          <ac:spMkLst>
            <pc:docMk/>
            <pc:sldMk cId="0" sldId="285"/>
            <ac:spMk id="1901" creationId="{00000000-0000-0000-0000-000000000000}"/>
          </ac:spMkLst>
        </pc:spChg>
        <pc:spChg chg="mod">
          <ac:chgData name="B10756034" userId="S::b10756034@office365.npust.edu.tw::c9c5e040-e383-4729-af27-d9ec39a8a350" providerId="AD" clId="Web-{E160B92C-CB24-7281-F94B-AC2BCF322ADF}" dt="2023-05-29T02:59:39.899" v="456"/>
          <ac:spMkLst>
            <pc:docMk/>
            <pc:sldMk cId="0" sldId="285"/>
            <ac:spMk id="1902" creationId="{00000000-0000-0000-0000-000000000000}"/>
          </ac:spMkLst>
        </pc:spChg>
        <pc:grpChg chg="mod">
          <ac:chgData name="B10756034" userId="S::b10756034@office365.npust.edu.tw::c9c5e040-e383-4729-af27-d9ec39a8a350" providerId="AD" clId="Web-{E160B92C-CB24-7281-F94B-AC2BCF322ADF}" dt="2023-05-29T03:00:01.165" v="458" actId="1076"/>
          <ac:grpSpMkLst>
            <pc:docMk/>
            <pc:sldMk cId="0" sldId="285"/>
            <ac:grpSpMk id="1859" creationId="{00000000-0000-0000-0000-000000000000}"/>
          </ac:grpSpMkLst>
        </pc:grpChg>
        <pc:grpChg chg="mod">
          <ac:chgData name="B10756034" userId="S::b10756034@office365.npust.edu.tw::c9c5e040-e383-4729-af27-d9ec39a8a350" providerId="AD" clId="Web-{E160B92C-CB24-7281-F94B-AC2BCF322ADF}" dt="2023-05-29T02:59:51.649" v="457" actId="1076"/>
          <ac:grpSpMkLst>
            <pc:docMk/>
            <pc:sldMk cId="0" sldId="285"/>
            <ac:grpSpMk id="1862" creationId="{00000000-0000-0000-0000-000000000000}"/>
          </ac:grpSpMkLst>
        </pc:grpChg>
      </pc:sldChg>
      <pc:sldChg chg="del">
        <pc:chgData name="B10756034" userId="S::b10756034@office365.npust.edu.tw::c9c5e040-e383-4729-af27-d9ec39a8a350" providerId="AD" clId="Web-{E160B92C-CB24-7281-F94B-AC2BCF322ADF}" dt="2023-05-29T02:23:31.200" v="24"/>
        <pc:sldMkLst>
          <pc:docMk/>
          <pc:sldMk cId="0" sldId="286"/>
        </pc:sldMkLst>
      </pc:sldChg>
      <pc:sldChg chg="del">
        <pc:chgData name="B10756034" userId="S::b10756034@office365.npust.edu.tw::c9c5e040-e383-4729-af27-d9ec39a8a350" providerId="AD" clId="Web-{E160B92C-CB24-7281-F94B-AC2BCF322ADF}" dt="2023-05-29T02:23:26.856" v="23"/>
        <pc:sldMkLst>
          <pc:docMk/>
          <pc:sldMk cId="0" sldId="288"/>
        </pc:sldMkLst>
      </pc:sldChg>
      <pc:sldChg chg="modSp ord">
        <pc:chgData name="B10756034" userId="S::b10756034@office365.npust.edu.tw::c9c5e040-e383-4729-af27-d9ec39a8a350" providerId="AD" clId="Web-{E160B92C-CB24-7281-F94B-AC2BCF322ADF}" dt="2023-05-29T02:24:57.391" v="34"/>
        <pc:sldMkLst>
          <pc:docMk/>
          <pc:sldMk cId="0" sldId="290"/>
        </pc:sldMkLst>
        <pc:spChg chg="mod">
          <ac:chgData name="B10756034" userId="S::b10756034@office365.npust.edu.tw::c9c5e040-e383-4729-af27-d9ec39a8a350" providerId="AD" clId="Web-{E160B92C-CB24-7281-F94B-AC2BCF322ADF}" dt="2023-05-29T02:23:09.621" v="21" actId="20577"/>
          <ac:spMkLst>
            <pc:docMk/>
            <pc:sldMk cId="0" sldId="290"/>
            <ac:spMk id="2076" creationId="{00000000-0000-0000-0000-000000000000}"/>
          </ac:spMkLst>
        </pc:spChg>
      </pc:sldChg>
      <pc:sldChg chg="del">
        <pc:chgData name="B10756034" userId="S::b10756034@office365.npust.edu.tw::c9c5e040-e383-4729-af27-d9ec39a8a350" providerId="AD" clId="Web-{E160B92C-CB24-7281-F94B-AC2BCF322ADF}" dt="2023-05-29T02:23:16.825" v="22"/>
        <pc:sldMkLst>
          <pc:docMk/>
          <pc:sldMk cId="0" sldId="291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39.808" v="15"/>
        <pc:sldMkLst>
          <pc:docMk/>
          <pc:sldMk cId="0" sldId="292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39.277" v="14"/>
        <pc:sldMkLst>
          <pc:docMk/>
          <pc:sldMk cId="0" sldId="293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39.199" v="13"/>
        <pc:sldMkLst>
          <pc:docMk/>
          <pc:sldMk cId="0" sldId="294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39.167" v="12"/>
        <pc:sldMkLst>
          <pc:docMk/>
          <pc:sldMk cId="0" sldId="295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38.823" v="11"/>
        <pc:sldMkLst>
          <pc:docMk/>
          <pc:sldMk cId="0" sldId="296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38.792" v="10"/>
        <pc:sldMkLst>
          <pc:docMk/>
          <pc:sldMk cId="0" sldId="297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38.777" v="9"/>
        <pc:sldMkLst>
          <pc:docMk/>
          <pc:sldMk cId="0" sldId="298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31.308" v="8"/>
        <pc:sldMkLst>
          <pc:docMk/>
          <pc:sldMk cId="0" sldId="299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30.183" v="7"/>
        <pc:sldMkLst>
          <pc:docMk/>
          <pc:sldMk cId="0" sldId="300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20.870" v="6"/>
        <pc:sldMkLst>
          <pc:docMk/>
          <pc:sldMk cId="0" sldId="301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20.839" v="5"/>
        <pc:sldMkLst>
          <pc:docMk/>
          <pc:sldMk cId="0" sldId="302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20.807" v="4"/>
        <pc:sldMkLst>
          <pc:docMk/>
          <pc:sldMk cId="0" sldId="303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20.776" v="3"/>
        <pc:sldMkLst>
          <pc:docMk/>
          <pc:sldMk cId="0" sldId="304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20.729" v="2"/>
        <pc:sldMkLst>
          <pc:docMk/>
          <pc:sldMk cId="0" sldId="305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20.714" v="1"/>
        <pc:sldMkLst>
          <pc:docMk/>
          <pc:sldMk cId="0" sldId="306"/>
        </pc:sldMkLst>
      </pc:sldChg>
      <pc:sldChg chg="del">
        <pc:chgData name="B10756034" userId="S::b10756034@office365.npust.edu.tw::c9c5e040-e383-4729-af27-d9ec39a8a350" providerId="AD" clId="Web-{E160B92C-CB24-7281-F94B-AC2BCF322ADF}" dt="2023-05-29T02:22:20.682" v="0"/>
        <pc:sldMkLst>
          <pc:docMk/>
          <pc:sldMk cId="0" sldId="307"/>
        </pc:sldMkLst>
      </pc:sldChg>
      <pc:sldChg chg="mod ord modShow">
        <pc:chgData name="B10756034" userId="S::b10756034@office365.npust.edu.tw::c9c5e040-e383-4729-af27-d9ec39a8a350" providerId="AD" clId="Web-{E160B92C-CB24-7281-F94B-AC2BCF322ADF}" dt="2023-05-29T02:25:18.626" v="40"/>
        <pc:sldMkLst>
          <pc:docMk/>
          <pc:sldMk cId="3786007913" sldId="309"/>
        </pc:sldMkLst>
      </pc:sldChg>
      <pc:sldChg chg="mod ord modShow">
        <pc:chgData name="B10756034" userId="S::b10756034@office365.npust.edu.tw::c9c5e040-e383-4729-af27-d9ec39a8a350" providerId="AD" clId="Web-{E160B92C-CB24-7281-F94B-AC2BCF322ADF}" dt="2023-05-29T02:25:18.626" v="39"/>
        <pc:sldMkLst>
          <pc:docMk/>
          <pc:sldMk cId="1628044890" sldId="310"/>
        </pc:sldMkLst>
      </pc:sldChg>
      <pc:sldChg chg="mod ord modShow">
        <pc:chgData name="B10756034" userId="S::b10756034@office365.npust.edu.tw::c9c5e040-e383-4729-af27-d9ec39a8a350" providerId="AD" clId="Web-{E160B92C-CB24-7281-F94B-AC2BCF322ADF}" dt="2023-05-29T02:25:18.626" v="38"/>
        <pc:sldMkLst>
          <pc:docMk/>
          <pc:sldMk cId="3648194700" sldId="311"/>
        </pc:sldMkLst>
      </pc:sldChg>
    </pc:docChg>
  </pc:docChgLst>
  <pc:docChgLst>
    <pc:chgData name="B10756034" userId="c9c5e040-e383-4729-af27-d9ec39a8a350" providerId="ADAL" clId="{3936F817-3B0B-48ED-B9BC-A6FA70C43830}"/>
    <pc:docChg chg="undo custSel addSld modSld sldOrd modMainMaster">
      <pc:chgData name="B10756034" userId="c9c5e040-e383-4729-af27-d9ec39a8a350" providerId="ADAL" clId="{3936F817-3B0B-48ED-B9BC-A6FA70C43830}" dt="2023-05-28T17:01:14.252" v="818" actId="947"/>
      <pc:docMkLst>
        <pc:docMk/>
      </pc:docMkLst>
      <pc:sldChg chg="modSp mod ord">
        <pc:chgData name="B10756034" userId="c9c5e040-e383-4729-af27-d9ec39a8a350" providerId="ADAL" clId="{3936F817-3B0B-48ED-B9BC-A6FA70C43830}" dt="2023-05-28T16:36:01.685" v="460" actId="20577"/>
        <pc:sldMkLst>
          <pc:docMk/>
          <pc:sldMk cId="0" sldId="257"/>
        </pc:sldMkLst>
        <pc:spChg chg="mod">
          <ac:chgData name="B10756034" userId="c9c5e040-e383-4729-af27-d9ec39a8a350" providerId="ADAL" clId="{3936F817-3B0B-48ED-B9BC-A6FA70C43830}" dt="2023-05-28T16:36:01.685" v="460" actId="20577"/>
          <ac:spMkLst>
            <pc:docMk/>
            <pc:sldMk cId="0" sldId="257"/>
            <ac:spMk id="769" creationId="{00000000-0000-0000-0000-000000000000}"/>
          </ac:spMkLst>
        </pc:spChg>
      </pc:sldChg>
      <pc:sldChg chg="addSp delSp modSp mod ord modNotes">
        <pc:chgData name="B10756034" userId="c9c5e040-e383-4729-af27-d9ec39a8a350" providerId="ADAL" clId="{3936F817-3B0B-48ED-B9BC-A6FA70C43830}" dt="2023-05-28T16:34:57.604" v="434" actId="20577"/>
        <pc:sldMkLst>
          <pc:docMk/>
          <pc:sldMk cId="0" sldId="258"/>
        </pc:sldMkLst>
        <pc:spChg chg="add mod">
          <ac:chgData name="B10756034" userId="c9c5e040-e383-4729-af27-d9ec39a8a350" providerId="ADAL" clId="{3936F817-3B0B-48ED-B9BC-A6FA70C43830}" dt="2023-05-28T16:34:15.880" v="416" actId="478"/>
          <ac:spMkLst>
            <pc:docMk/>
            <pc:sldMk cId="0" sldId="258"/>
            <ac:spMk id="3" creationId="{7A40AF05-2471-F5A2-A882-FFACE7778790}"/>
          </ac:spMkLst>
        </pc:spChg>
        <pc:spChg chg="add mod">
          <ac:chgData name="B10756034" userId="c9c5e040-e383-4729-af27-d9ec39a8a350" providerId="ADAL" clId="{3936F817-3B0B-48ED-B9BC-A6FA70C43830}" dt="2023-05-28T16:34:18.336" v="417" actId="478"/>
          <ac:spMkLst>
            <pc:docMk/>
            <pc:sldMk cId="0" sldId="258"/>
            <ac:spMk id="5" creationId="{FB9A6CB0-A535-E1A2-8A4E-2765A2F7DE91}"/>
          </ac:spMkLst>
        </pc:spChg>
        <pc:spChg chg="add mod">
          <ac:chgData name="B10756034" userId="c9c5e040-e383-4729-af27-d9ec39a8a350" providerId="ADAL" clId="{3936F817-3B0B-48ED-B9BC-A6FA70C43830}" dt="2023-05-28T16:34:20.318" v="418" actId="478"/>
          <ac:spMkLst>
            <pc:docMk/>
            <pc:sldMk cId="0" sldId="258"/>
            <ac:spMk id="7" creationId="{5CE57FDC-8687-B1C0-A893-6DBF58D9B19E}"/>
          </ac:spMkLst>
        </pc:spChg>
        <pc:spChg chg="mod">
          <ac:chgData name="B10756034" userId="c9c5e040-e383-4729-af27-d9ec39a8a350" providerId="ADAL" clId="{3936F817-3B0B-48ED-B9BC-A6FA70C43830}" dt="2023-05-28T16:34:57.604" v="434" actId="20577"/>
          <ac:spMkLst>
            <pc:docMk/>
            <pc:sldMk cId="0" sldId="258"/>
            <ac:spMk id="775" creationId="{00000000-0000-0000-0000-000000000000}"/>
          </ac:spMkLst>
        </pc:spChg>
        <pc:spChg chg="del">
          <ac:chgData name="B10756034" userId="c9c5e040-e383-4729-af27-d9ec39a8a350" providerId="ADAL" clId="{3936F817-3B0B-48ED-B9BC-A6FA70C43830}" dt="2023-05-28T16:34:15.880" v="416" actId="478"/>
          <ac:spMkLst>
            <pc:docMk/>
            <pc:sldMk cId="0" sldId="258"/>
            <ac:spMk id="776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28:50.232" v="184" actId="20577"/>
          <ac:spMkLst>
            <pc:docMk/>
            <pc:sldMk cId="0" sldId="258"/>
            <ac:spMk id="777" creationId="{00000000-0000-0000-0000-000000000000}"/>
          </ac:spMkLst>
        </pc:spChg>
        <pc:spChg chg="del">
          <ac:chgData name="B10756034" userId="c9c5e040-e383-4729-af27-d9ec39a8a350" providerId="ADAL" clId="{3936F817-3B0B-48ED-B9BC-A6FA70C43830}" dt="2023-05-28T16:34:18.336" v="417" actId="478"/>
          <ac:spMkLst>
            <pc:docMk/>
            <pc:sldMk cId="0" sldId="258"/>
            <ac:spMk id="778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29:03.285" v="203" actId="20577"/>
          <ac:spMkLst>
            <pc:docMk/>
            <pc:sldMk cId="0" sldId="258"/>
            <ac:spMk id="779" creationId="{00000000-0000-0000-0000-000000000000}"/>
          </ac:spMkLst>
        </pc:spChg>
        <pc:spChg chg="del">
          <ac:chgData name="B10756034" userId="c9c5e040-e383-4729-af27-d9ec39a8a350" providerId="ADAL" clId="{3936F817-3B0B-48ED-B9BC-A6FA70C43830}" dt="2023-05-28T16:34:20.318" v="418" actId="478"/>
          <ac:spMkLst>
            <pc:docMk/>
            <pc:sldMk cId="0" sldId="258"/>
            <ac:spMk id="780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29:12.488" v="224" actId="20577"/>
          <ac:spMkLst>
            <pc:docMk/>
            <pc:sldMk cId="0" sldId="258"/>
            <ac:spMk id="781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30:52.496" v="244" actId="14100"/>
          <ac:spMkLst>
            <pc:docMk/>
            <pc:sldMk cId="0" sldId="258"/>
            <ac:spMk id="782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31:17.996" v="259" actId="20577"/>
          <ac:spMkLst>
            <pc:docMk/>
            <pc:sldMk cId="0" sldId="258"/>
            <ac:spMk id="783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32:26.335" v="310" actId="14100"/>
          <ac:spMkLst>
            <pc:docMk/>
            <pc:sldMk cId="0" sldId="258"/>
            <ac:spMk id="784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32:47.858" v="324" actId="20577"/>
          <ac:spMkLst>
            <pc:docMk/>
            <pc:sldMk cId="0" sldId="258"/>
            <ac:spMk id="785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33:47.530" v="415" actId="14100"/>
          <ac:spMkLst>
            <pc:docMk/>
            <pc:sldMk cId="0" sldId="258"/>
            <ac:spMk id="786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28:42.433" v="171" actId="20577"/>
          <ac:spMkLst>
            <pc:docMk/>
            <pc:sldMk cId="0" sldId="258"/>
            <ac:spMk id="787" creationId="{00000000-0000-0000-0000-000000000000}"/>
          </ac:spMkLst>
        </pc:spChg>
      </pc:sldChg>
      <pc:sldChg chg="modSp mod ord modNotes">
        <pc:chgData name="B10756034" userId="c9c5e040-e383-4729-af27-d9ec39a8a350" providerId="ADAL" clId="{3936F817-3B0B-48ED-B9BC-A6FA70C43830}" dt="2023-05-28T16:37:59.148" v="471" actId="1076"/>
        <pc:sldMkLst>
          <pc:docMk/>
          <pc:sldMk cId="0" sldId="260"/>
        </pc:sldMkLst>
        <pc:spChg chg="mod">
          <ac:chgData name="B10756034" userId="c9c5e040-e383-4729-af27-d9ec39a8a350" providerId="ADAL" clId="{3936F817-3B0B-48ED-B9BC-A6FA70C43830}" dt="2023-05-28T16:25:34.374" v="57" actId="20577"/>
          <ac:spMkLst>
            <pc:docMk/>
            <pc:sldMk cId="0" sldId="260"/>
            <ac:spMk id="804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25:17.922" v="55" actId="1076"/>
          <ac:spMkLst>
            <pc:docMk/>
            <pc:sldMk cId="0" sldId="260"/>
            <ac:spMk id="805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37:59.148" v="471" actId="1076"/>
          <ac:spMkLst>
            <pc:docMk/>
            <pc:sldMk cId="0" sldId="260"/>
            <ac:spMk id="806" creationId="{00000000-0000-0000-0000-000000000000}"/>
          </ac:spMkLst>
        </pc:spChg>
      </pc:sldChg>
      <pc:sldChg chg="modSp mod">
        <pc:chgData name="B10756034" userId="c9c5e040-e383-4729-af27-d9ec39a8a350" providerId="ADAL" clId="{3936F817-3B0B-48ED-B9BC-A6FA70C43830}" dt="2023-05-28T16:49:10.410" v="686" actId="20577"/>
        <pc:sldMkLst>
          <pc:docMk/>
          <pc:sldMk cId="0" sldId="261"/>
        </pc:sldMkLst>
        <pc:spChg chg="mod">
          <ac:chgData name="B10756034" userId="c9c5e040-e383-4729-af27-d9ec39a8a350" providerId="ADAL" clId="{3936F817-3B0B-48ED-B9BC-A6FA70C43830}" dt="2023-05-28T16:49:10.410" v="686" actId="20577"/>
          <ac:spMkLst>
            <pc:docMk/>
            <pc:sldMk cId="0" sldId="261"/>
            <ac:spMk id="879" creationId="{00000000-0000-0000-0000-000000000000}"/>
          </ac:spMkLst>
        </pc:spChg>
      </pc:sldChg>
      <pc:sldChg chg="modNotes">
        <pc:chgData name="B10756034" userId="c9c5e040-e383-4729-af27-d9ec39a8a350" providerId="ADAL" clId="{3936F817-3B0B-48ED-B9BC-A6FA70C43830}" dt="2023-05-28T16:59:13.476" v="762" actId="947"/>
        <pc:sldMkLst>
          <pc:docMk/>
          <pc:sldMk cId="0" sldId="266"/>
        </pc:sldMkLst>
      </pc:sldChg>
      <pc:sldChg chg="modNotes">
        <pc:chgData name="B10756034" userId="c9c5e040-e383-4729-af27-d9ec39a8a350" providerId="ADAL" clId="{3936F817-3B0B-48ED-B9BC-A6FA70C43830}" dt="2023-05-28T16:58:33.966" v="740" actId="947"/>
        <pc:sldMkLst>
          <pc:docMk/>
          <pc:sldMk cId="0" sldId="267"/>
        </pc:sldMkLst>
      </pc:sldChg>
      <pc:sldChg chg="modNotes">
        <pc:chgData name="B10756034" userId="c9c5e040-e383-4729-af27-d9ec39a8a350" providerId="ADAL" clId="{3936F817-3B0B-48ED-B9BC-A6FA70C43830}" dt="2023-05-28T16:56:21.135" v="711" actId="108"/>
        <pc:sldMkLst>
          <pc:docMk/>
          <pc:sldMk cId="0" sldId="268"/>
        </pc:sldMkLst>
      </pc:sldChg>
      <pc:sldChg chg="modNotes">
        <pc:chgData name="B10756034" userId="c9c5e040-e383-4729-af27-d9ec39a8a350" providerId="ADAL" clId="{3936F817-3B0B-48ED-B9BC-A6FA70C43830}" dt="2023-05-28T16:57:22.420" v="719" actId="947"/>
        <pc:sldMkLst>
          <pc:docMk/>
          <pc:sldMk cId="0" sldId="269"/>
        </pc:sldMkLst>
      </pc:sldChg>
      <pc:sldChg chg="modNotes">
        <pc:chgData name="B10756034" userId="c9c5e040-e383-4729-af27-d9ec39a8a350" providerId="ADAL" clId="{3936F817-3B0B-48ED-B9BC-A6FA70C43830}" dt="2023-05-28T16:58:58.433" v="756" actId="947"/>
        <pc:sldMkLst>
          <pc:docMk/>
          <pc:sldMk cId="0" sldId="270"/>
        </pc:sldMkLst>
      </pc:sldChg>
      <pc:sldChg chg="modNotes">
        <pc:chgData name="B10756034" userId="c9c5e040-e383-4729-af27-d9ec39a8a350" providerId="ADAL" clId="{3936F817-3B0B-48ED-B9BC-A6FA70C43830}" dt="2023-05-28T16:59:18.029" v="764" actId="947"/>
        <pc:sldMkLst>
          <pc:docMk/>
          <pc:sldMk cId="0" sldId="271"/>
        </pc:sldMkLst>
      </pc:sldChg>
      <pc:sldChg chg="modSp mod ord modNotes">
        <pc:chgData name="B10756034" userId="c9c5e040-e383-4729-af27-d9ec39a8a350" providerId="ADAL" clId="{3936F817-3B0B-48ED-B9BC-A6FA70C43830}" dt="2023-05-28T16:37:44.429" v="469"/>
        <pc:sldMkLst>
          <pc:docMk/>
          <pc:sldMk cId="0" sldId="272"/>
        </pc:sldMkLst>
        <pc:spChg chg="mod">
          <ac:chgData name="B10756034" userId="c9c5e040-e383-4729-af27-d9ec39a8a350" providerId="ADAL" clId="{3936F817-3B0B-48ED-B9BC-A6FA70C43830}" dt="2023-05-28T16:37:38.866" v="467" actId="207"/>
          <ac:spMkLst>
            <pc:docMk/>
            <pc:sldMk cId="0" sldId="272"/>
            <ac:spMk id="1297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37:19.966" v="465"/>
          <ac:spMkLst>
            <pc:docMk/>
            <pc:sldMk cId="0" sldId="272"/>
            <ac:spMk id="1298" creationId="{00000000-0000-0000-0000-000000000000}"/>
          </ac:spMkLst>
        </pc:spChg>
      </pc:sldChg>
      <pc:sldChg chg="modNotes">
        <pc:chgData name="B10756034" userId="c9c5e040-e383-4729-af27-d9ec39a8a350" providerId="ADAL" clId="{3936F817-3B0B-48ED-B9BC-A6FA70C43830}" dt="2023-05-28T16:59:22.186" v="767" actId="947"/>
        <pc:sldMkLst>
          <pc:docMk/>
          <pc:sldMk cId="0" sldId="273"/>
        </pc:sldMkLst>
      </pc:sldChg>
      <pc:sldChg chg="modNotes">
        <pc:chgData name="B10756034" userId="c9c5e040-e383-4729-af27-d9ec39a8a350" providerId="ADAL" clId="{3936F817-3B0B-48ED-B9BC-A6FA70C43830}" dt="2023-05-28T17:00:24.938" v="780" actId="947"/>
        <pc:sldMkLst>
          <pc:docMk/>
          <pc:sldMk cId="0" sldId="274"/>
        </pc:sldMkLst>
      </pc:sldChg>
      <pc:sldChg chg="modSp mod ord modShow modNotes">
        <pc:chgData name="B10756034" userId="c9c5e040-e383-4729-af27-d9ec39a8a350" providerId="ADAL" clId="{3936F817-3B0B-48ED-B9BC-A6FA70C43830}" dt="2023-05-28T16:49:27.625" v="691"/>
        <pc:sldMkLst>
          <pc:docMk/>
          <pc:sldMk cId="0" sldId="275"/>
        </pc:sldMkLst>
        <pc:spChg chg="mod">
          <ac:chgData name="B10756034" userId="c9c5e040-e383-4729-af27-d9ec39a8a350" providerId="ADAL" clId="{3936F817-3B0B-48ED-B9BC-A6FA70C43830}" dt="2023-05-28T16:39:12.509" v="516" actId="20577"/>
          <ac:spMkLst>
            <pc:docMk/>
            <pc:sldMk cId="0" sldId="275"/>
            <ac:spMk id="1546" creationId="{00000000-0000-0000-0000-000000000000}"/>
          </ac:spMkLst>
        </pc:spChg>
      </pc:sldChg>
      <pc:sldChg chg="modNotes">
        <pc:chgData name="B10756034" userId="c9c5e040-e383-4729-af27-d9ec39a8a350" providerId="ADAL" clId="{3936F817-3B0B-48ED-B9BC-A6FA70C43830}" dt="2023-05-28T16:55:28.582" v="701" actId="108"/>
        <pc:sldMkLst>
          <pc:docMk/>
          <pc:sldMk cId="0" sldId="276"/>
        </pc:sldMkLst>
      </pc:sldChg>
      <pc:sldChg chg="modSp mod ord">
        <pc:chgData name="B10756034" userId="c9c5e040-e383-4729-af27-d9ec39a8a350" providerId="ADAL" clId="{3936F817-3B0B-48ED-B9BC-A6FA70C43830}" dt="2023-05-28T16:40:10.793" v="530" actId="20577"/>
        <pc:sldMkLst>
          <pc:docMk/>
          <pc:sldMk cId="0" sldId="277"/>
        </pc:sldMkLst>
        <pc:spChg chg="mod">
          <ac:chgData name="B10756034" userId="c9c5e040-e383-4729-af27-d9ec39a8a350" providerId="ADAL" clId="{3936F817-3B0B-48ED-B9BC-A6FA70C43830}" dt="2023-05-28T16:40:10.793" v="530" actId="20577"/>
          <ac:spMkLst>
            <pc:docMk/>
            <pc:sldMk cId="0" sldId="277"/>
            <ac:spMk id="1593" creationId="{00000000-0000-0000-0000-000000000000}"/>
          </ac:spMkLst>
        </pc:spChg>
      </pc:sldChg>
      <pc:sldChg chg="modNotes">
        <pc:chgData name="B10756034" userId="c9c5e040-e383-4729-af27-d9ec39a8a350" providerId="ADAL" clId="{3936F817-3B0B-48ED-B9BC-A6FA70C43830}" dt="2023-05-28T16:57:30.428" v="723" actId="947"/>
        <pc:sldMkLst>
          <pc:docMk/>
          <pc:sldMk cId="0" sldId="278"/>
        </pc:sldMkLst>
      </pc:sldChg>
      <pc:sldChg chg="modNotes">
        <pc:chgData name="B10756034" userId="c9c5e040-e383-4729-af27-d9ec39a8a350" providerId="ADAL" clId="{3936F817-3B0B-48ED-B9BC-A6FA70C43830}" dt="2023-05-28T17:00:37.667" v="789" actId="947"/>
        <pc:sldMkLst>
          <pc:docMk/>
          <pc:sldMk cId="0" sldId="279"/>
        </pc:sldMkLst>
      </pc:sldChg>
      <pc:sldChg chg="modNotes">
        <pc:chgData name="B10756034" userId="c9c5e040-e383-4729-af27-d9ec39a8a350" providerId="ADAL" clId="{3936F817-3B0B-48ED-B9BC-A6FA70C43830}" dt="2023-05-28T16:58:54.821" v="755" actId="947"/>
        <pc:sldMkLst>
          <pc:docMk/>
          <pc:sldMk cId="0" sldId="280"/>
        </pc:sldMkLst>
      </pc:sldChg>
      <pc:sldChg chg="modNotes">
        <pc:chgData name="B10756034" userId="c9c5e040-e383-4729-af27-d9ec39a8a350" providerId="ADAL" clId="{3936F817-3B0B-48ED-B9BC-A6FA70C43830}" dt="2023-05-28T16:58:16.967" v="730" actId="947"/>
        <pc:sldMkLst>
          <pc:docMk/>
          <pc:sldMk cId="0" sldId="281"/>
        </pc:sldMkLst>
      </pc:sldChg>
      <pc:sldChg chg="modNotes">
        <pc:chgData name="B10756034" userId="c9c5e040-e383-4729-af27-d9ec39a8a350" providerId="ADAL" clId="{3936F817-3B0B-48ED-B9BC-A6FA70C43830}" dt="2023-05-28T16:57:24.561" v="720" actId="947"/>
        <pc:sldMkLst>
          <pc:docMk/>
          <pc:sldMk cId="0" sldId="282"/>
        </pc:sldMkLst>
      </pc:sldChg>
      <pc:sldChg chg="modNotes">
        <pc:chgData name="B10756034" userId="c9c5e040-e383-4729-af27-d9ec39a8a350" providerId="ADAL" clId="{3936F817-3B0B-48ED-B9BC-A6FA70C43830}" dt="2023-05-28T16:58:44.995" v="747" actId="947"/>
        <pc:sldMkLst>
          <pc:docMk/>
          <pc:sldMk cId="0" sldId="283"/>
        </pc:sldMkLst>
      </pc:sldChg>
      <pc:sldChg chg="modSp mod">
        <pc:chgData name="B10756034" userId="c9c5e040-e383-4729-af27-d9ec39a8a350" providerId="ADAL" clId="{3936F817-3B0B-48ED-B9BC-A6FA70C43830}" dt="2023-05-28T16:40:57.738" v="555" actId="20577"/>
        <pc:sldMkLst>
          <pc:docMk/>
          <pc:sldMk cId="0" sldId="284"/>
        </pc:sldMkLst>
        <pc:spChg chg="mod">
          <ac:chgData name="B10756034" userId="c9c5e040-e383-4729-af27-d9ec39a8a350" providerId="ADAL" clId="{3936F817-3B0B-48ED-B9BC-A6FA70C43830}" dt="2023-05-28T16:40:57.738" v="555" actId="20577"/>
          <ac:spMkLst>
            <pc:docMk/>
            <pc:sldMk cId="0" sldId="284"/>
            <ac:spMk id="1845" creationId="{00000000-0000-0000-0000-000000000000}"/>
          </ac:spMkLst>
        </pc:spChg>
      </pc:sldChg>
      <pc:sldChg chg="modNotes">
        <pc:chgData name="B10756034" userId="c9c5e040-e383-4729-af27-d9ec39a8a350" providerId="ADAL" clId="{3936F817-3B0B-48ED-B9BC-A6FA70C43830}" dt="2023-05-28T17:00:45.110" v="794" actId="947"/>
        <pc:sldMkLst>
          <pc:docMk/>
          <pc:sldMk cId="0" sldId="286"/>
        </pc:sldMkLst>
      </pc:sldChg>
      <pc:sldChg chg="modNotes">
        <pc:chgData name="B10756034" userId="c9c5e040-e383-4729-af27-d9ec39a8a350" providerId="ADAL" clId="{3936F817-3B0B-48ED-B9BC-A6FA70C43830}" dt="2023-05-28T16:58:52.382" v="754" actId="947"/>
        <pc:sldMkLst>
          <pc:docMk/>
          <pc:sldMk cId="0" sldId="287"/>
        </pc:sldMkLst>
      </pc:sldChg>
      <pc:sldChg chg="modSp add mod ord modShow">
        <pc:chgData name="B10756034" userId="c9c5e040-e383-4729-af27-d9ec39a8a350" providerId="ADAL" clId="{3936F817-3B0B-48ED-B9BC-A6FA70C43830}" dt="2023-05-28T16:49:17.993" v="688"/>
        <pc:sldMkLst>
          <pc:docMk/>
          <pc:sldMk cId="3215653397" sldId="308"/>
        </pc:sldMkLst>
        <pc:spChg chg="mod">
          <ac:chgData name="B10756034" userId="c9c5e040-e383-4729-af27-d9ec39a8a350" providerId="ADAL" clId="{3936F817-3B0B-48ED-B9BC-A6FA70C43830}" dt="2023-05-28T16:24:20.707" v="38" actId="20577"/>
          <ac:spMkLst>
            <pc:docMk/>
            <pc:sldMk cId="3215653397" sldId="308"/>
            <ac:spMk id="804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25:05.273" v="54" actId="1076"/>
          <ac:spMkLst>
            <pc:docMk/>
            <pc:sldMk cId="3215653397" sldId="308"/>
            <ac:spMk id="805" creationId="{00000000-0000-0000-0000-000000000000}"/>
          </ac:spMkLst>
        </pc:spChg>
        <pc:spChg chg="mod">
          <ac:chgData name="B10756034" userId="c9c5e040-e383-4729-af27-d9ec39a8a350" providerId="ADAL" clId="{3936F817-3B0B-48ED-B9BC-A6FA70C43830}" dt="2023-05-28T16:27:23.872" v="140" actId="122"/>
          <ac:spMkLst>
            <pc:docMk/>
            <pc:sldMk cId="3215653397" sldId="308"/>
            <ac:spMk id="806" creationId="{00000000-0000-0000-0000-000000000000}"/>
          </ac:spMkLst>
        </pc:spChg>
      </pc:sldChg>
      <pc:sldChg chg="modSp new mod">
        <pc:chgData name="B10756034" userId="c9c5e040-e383-4729-af27-d9ec39a8a350" providerId="ADAL" clId="{3936F817-3B0B-48ED-B9BC-A6FA70C43830}" dt="2023-05-28T16:47:54.036" v="661" actId="20577"/>
        <pc:sldMkLst>
          <pc:docMk/>
          <pc:sldMk cId="3786007913" sldId="309"/>
        </pc:sldMkLst>
        <pc:spChg chg="mod">
          <ac:chgData name="B10756034" userId="c9c5e040-e383-4729-af27-d9ec39a8a350" providerId="ADAL" clId="{3936F817-3B0B-48ED-B9BC-A6FA70C43830}" dt="2023-05-28T16:47:54.036" v="661" actId="20577"/>
          <ac:spMkLst>
            <pc:docMk/>
            <pc:sldMk cId="3786007913" sldId="309"/>
            <ac:spMk id="2" creationId="{102D00A9-E727-1282-BFCF-388E26CF1837}"/>
          </ac:spMkLst>
        </pc:spChg>
      </pc:sldChg>
      <pc:sldChg chg="modSp add mod">
        <pc:chgData name="B10756034" userId="c9c5e040-e383-4729-af27-d9ec39a8a350" providerId="ADAL" clId="{3936F817-3B0B-48ED-B9BC-A6FA70C43830}" dt="2023-05-28T16:48:36.852" v="677" actId="20577"/>
        <pc:sldMkLst>
          <pc:docMk/>
          <pc:sldMk cId="1628044890" sldId="310"/>
        </pc:sldMkLst>
        <pc:spChg chg="mod">
          <ac:chgData name="B10756034" userId="c9c5e040-e383-4729-af27-d9ec39a8a350" providerId="ADAL" clId="{3936F817-3B0B-48ED-B9BC-A6FA70C43830}" dt="2023-05-28T16:48:36.852" v="677" actId="20577"/>
          <ac:spMkLst>
            <pc:docMk/>
            <pc:sldMk cId="1628044890" sldId="310"/>
            <ac:spMk id="2" creationId="{102D00A9-E727-1282-BFCF-388E26CF1837}"/>
          </ac:spMkLst>
        </pc:spChg>
      </pc:sldChg>
      <pc:sldChg chg="modSp add mod">
        <pc:chgData name="B10756034" userId="c9c5e040-e383-4729-af27-d9ec39a8a350" providerId="ADAL" clId="{3936F817-3B0B-48ED-B9BC-A6FA70C43830}" dt="2023-05-28T16:48:28.369" v="676" actId="6549"/>
        <pc:sldMkLst>
          <pc:docMk/>
          <pc:sldMk cId="3648194700" sldId="311"/>
        </pc:sldMkLst>
        <pc:spChg chg="mod">
          <ac:chgData name="B10756034" userId="c9c5e040-e383-4729-af27-d9ec39a8a350" providerId="ADAL" clId="{3936F817-3B0B-48ED-B9BC-A6FA70C43830}" dt="2023-05-28T16:48:28.369" v="676" actId="6549"/>
          <ac:spMkLst>
            <pc:docMk/>
            <pc:sldMk cId="3648194700" sldId="311"/>
            <ac:spMk id="2" creationId="{102D00A9-E727-1282-BFCF-388E26CF1837}"/>
          </ac:spMkLst>
        </pc:spChg>
      </pc:sldChg>
      <pc:sldMasterChg chg="modSldLayout">
        <pc:chgData name="B10756034" userId="c9c5e040-e383-4729-af27-d9ec39a8a350" providerId="ADAL" clId="{3936F817-3B0B-48ED-B9BC-A6FA70C43830}" dt="2023-05-28T17:01:14.252" v="818" actId="947"/>
        <pc:sldMasterMkLst>
          <pc:docMk/>
          <pc:sldMasterMk cId="0" sldId="2147483687"/>
        </pc:sldMasterMkLst>
        <pc:sldLayoutChg chg="modSp">
          <pc:chgData name="B10756034" userId="c9c5e040-e383-4729-af27-d9ec39a8a350" providerId="ADAL" clId="{3936F817-3B0B-48ED-B9BC-A6FA70C43830}" dt="2023-05-28T16:56:58.166" v="712" actId="947"/>
          <pc:sldLayoutMkLst>
            <pc:docMk/>
            <pc:sldMasterMk cId="0" sldId="2147483687"/>
            <pc:sldLayoutMk cId="0" sldId="2147483648"/>
          </pc:sldLayoutMkLst>
          <pc:spChg chg="mod">
            <ac:chgData name="B10756034" userId="c9c5e040-e383-4729-af27-d9ec39a8a350" providerId="ADAL" clId="{3936F817-3B0B-48ED-B9BC-A6FA70C43830}" dt="2023-05-28T16:56:58.166" v="712" actId="947"/>
            <ac:spMkLst>
              <pc:docMk/>
              <pc:sldMasterMk cId="0" sldId="2147483687"/>
              <pc:sldLayoutMk cId="0" sldId="2147483648"/>
              <ac:spMk id="23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7:03.319" v="714" actId="947"/>
          <pc:sldLayoutMkLst>
            <pc:docMk/>
            <pc:sldMasterMk cId="0" sldId="2147483687"/>
            <pc:sldLayoutMk cId="0" sldId="2147483649"/>
          </pc:sldLayoutMkLst>
          <pc:spChg chg="mod">
            <ac:chgData name="B10756034" userId="c9c5e040-e383-4729-af27-d9ec39a8a350" providerId="ADAL" clId="{3936F817-3B0B-48ED-B9BC-A6FA70C43830}" dt="2023-05-28T16:57:01.548" v="713" actId="947"/>
            <ac:spMkLst>
              <pc:docMk/>
              <pc:sldMasterMk cId="0" sldId="2147483687"/>
              <pc:sldLayoutMk cId="0" sldId="2147483649"/>
              <ac:spMk id="26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7:03.319" v="714" actId="947"/>
            <ac:spMkLst>
              <pc:docMk/>
              <pc:sldMasterMk cId="0" sldId="2147483687"/>
              <pc:sldLayoutMk cId="0" sldId="2147483649"/>
              <ac:spMk id="28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7:08.160" v="716" actId="947"/>
          <pc:sldLayoutMkLst>
            <pc:docMk/>
            <pc:sldMasterMk cId="0" sldId="2147483687"/>
            <pc:sldLayoutMk cId="0" sldId="2147483650"/>
          </pc:sldLayoutMkLst>
          <pc:spChg chg="mod">
            <ac:chgData name="B10756034" userId="c9c5e040-e383-4729-af27-d9ec39a8a350" providerId="ADAL" clId="{3936F817-3B0B-48ED-B9BC-A6FA70C43830}" dt="2023-05-28T16:57:07.133" v="715" actId="947"/>
            <ac:spMkLst>
              <pc:docMk/>
              <pc:sldMasterMk cId="0" sldId="2147483687"/>
              <pc:sldLayoutMk cId="0" sldId="2147483650"/>
              <ac:spMk id="54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7:08.160" v="716" actId="947"/>
            <ac:spMkLst>
              <pc:docMk/>
              <pc:sldMasterMk cId="0" sldId="2147483687"/>
              <pc:sldLayoutMk cId="0" sldId="2147483650"/>
              <ac:spMk id="55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6:13.145" v="710" actId="255"/>
          <pc:sldLayoutMkLst>
            <pc:docMk/>
            <pc:sldMasterMk cId="0" sldId="2147483687"/>
            <pc:sldLayoutMk cId="0" sldId="2147483651"/>
          </pc:sldLayoutMkLst>
          <pc:spChg chg="mod">
            <ac:chgData name="B10756034" userId="c9c5e040-e383-4729-af27-d9ec39a8a350" providerId="ADAL" clId="{3936F817-3B0B-48ED-B9BC-A6FA70C43830}" dt="2023-05-28T16:56:13.145" v="710" actId="255"/>
            <ac:spMkLst>
              <pc:docMk/>
              <pc:sldMasterMk cId="0" sldId="2147483687"/>
              <pc:sldLayoutMk cId="0" sldId="2147483651"/>
              <ac:spMk id="57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6:10.748" v="709" actId="255"/>
            <ac:spMkLst>
              <pc:docMk/>
              <pc:sldMasterMk cId="0" sldId="2147483687"/>
              <pc:sldLayoutMk cId="0" sldId="2147483651"/>
              <ac:spMk id="5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5:49.826" v="705" actId="255"/>
            <ac:spMkLst>
              <pc:docMk/>
              <pc:sldMasterMk cId="0" sldId="2147483687"/>
              <pc:sldLayoutMk cId="0" sldId="2147483651"/>
              <ac:spMk id="5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5:51.331" v="706" actId="255"/>
            <ac:spMkLst>
              <pc:docMk/>
              <pc:sldMasterMk cId="0" sldId="2147483687"/>
              <pc:sldLayoutMk cId="0" sldId="2147483651"/>
              <ac:spMk id="6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5:32.525" v="702" actId="207"/>
            <ac:spMkLst>
              <pc:docMk/>
              <pc:sldMasterMk cId="0" sldId="2147483687"/>
              <pc:sldLayoutMk cId="0" sldId="2147483651"/>
              <ac:spMk id="70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6:21.135" v="711" actId="108"/>
          <pc:sldLayoutMkLst>
            <pc:docMk/>
            <pc:sldMasterMk cId="0" sldId="2147483687"/>
            <pc:sldLayoutMk cId="0" sldId="2147483652"/>
          </pc:sldLayoutMkLst>
          <pc:spChg chg="mod">
            <ac:chgData name="B10756034" userId="c9c5e040-e383-4729-af27-d9ec39a8a350" providerId="ADAL" clId="{3936F817-3B0B-48ED-B9BC-A6FA70C43830}" dt="2023-05-28T16:56:21.135" v="711" actId="108"/>
            <ac:spMkLst>
              <pc:docMk/>
              <pc:sldMasterMk cId="0" sldId="2147483687"/>
              <pc:sldLayoutMk cId="0" sldId="2147483652"/>
              <ac:spMk id="84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7:20.164" v="718" actId="947"/>
          <pc:sldLayoutMkLst>
            <pc:docMk/>
            <pc:sldMasterMk cId="0" sldId="2147483687"/>
            <pc:sldLayoutMk cId="0" sldId="2147483653"/>
          </pc:sldLayoutMkLst>
          <pc:spChg chg="mod">
            <ac:chgData name="B10756034" userId="c9c5e040-e383-4729-af27-d9ec39a8a350" providerId="ADAL" clId="{3936F817-3B0B-48ED-B9BC-A6FA70C43830}" dt="2023-05-28T16:57:18.860" v="717" actId="947"/>
            <ac:spMkLst>
              <pc:docMk/>
              <pc:sldMasterMk cId="0" sldId="2147483687"/>
              <pc:sldLayoutMk cId="0" sldId="2147483653"/>
              <ac:spMk id="92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7:20.164" v="718" actId="947"/>
            <ac:spMkLst>
              <pc:docMk/>
              <pc:sldMasterMk cId="0" sldId="2147483687"/>
              <pc:sldLayoutMk cId="0" sldId="2147483653"/>
              <ac:spMk id="109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7:22.420" v="719" actId="947"/>
          <pc:sldLayoutMkLst>
            <pc:docMk/>
            <pc:sldMasterMk cId="0" sldId="2147483687"/>
            <pc:sldLayoutMk cId="0" sldId="2147483654"/>
          </pc:sldLayoutMkLst>
          <pc:spChg chg="mod">
            <ac:chgData name="B10756034" userId="c9c5e040-e383-4729-af27-d9ec39a8a350" providerId="ADAL" clId="{3936F817-3B0B-48ED-B9BC-A6FA70C43830}" dt="2023-05-28T16:57:22.420" v="719" actId="947"/>
            <ac:spMkLst>
              <pc:docMk/>
              <pc:sldMasterMk cId="0" sldId="2147483687"/>
              <pc:sldLayoutMk cId="0" sldId="2147483654"/>
              <ac:spMk id="111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7:25.253" v="721" actId="947"/>
          <pc:sldLayoutMkLst>
            <pc:docMk/>
            <pc:sldMasterMk cId="0" sldId="2147483687"/>
            <pc:sldLayoutMk cId="0" sldId="2147483655"/>
          </pc:sldLayoutMkLst>
          <pc:spChg chg="mod">
            <ac:chgData name="B10756034" userId="c9c5e040-e383-4729-af27-d9ec39a8a350" providerId="ADAL" clId="{3936F817-3B0B-48ED-B9BC-A6FA70C43830}" dt="2023-05-28T16:57:24.561" v="720" actId="947"/>
            <ac:spMkLst>
              <pc:docMk/>
              <pc:sldMasterMk cId="0" sldId="2147483687"/>
              <pc:sldLayoutMk cId="0" sldId="2147483655"/>
              <ac:spMk id="14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7:25.253" v="721" actId="947"/>
            <ac:spMkLst>
              <pc:docMk/>
              <pc:sldMasterMk cId="0" sldId="2147483687"/>
              <pc:sldLayoutMk cId="0" sldId="2147483655"/>
              <ac:spMk id="141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7:28.228" v="722" actId="947"/>
          <pc:sldLayoutMkLst>
            <pc:docMk/>
            <pc:sldMasterMk cId="0" sldId="2147483687"/>
            <pc:sldLayoutMk cId="0" sldId="2147483656"/>
          </pc:sldLayoutMkLst>
          <pc:spChg chg="mod">
            <ac:chgData name="B10756034" userId="c9c5e040-e383-4729-af27-d9ec39a8a350" providerId="ADAL" clId="{3936F817-3B0B-48ED-B9BC-A6FA70C43830}" dt="2023-05-28T16:57:28.228" v="722" actId="947"/>
            <ac:spMkLst>
              <pc:docMk/>
              <pc:sldMasterMk cId="0" sldId="2147483687"/>
              <pc:sldLayoutMk cId="0" sldId="2147483656"/>
              <ac:spMk id="153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7:31.159" v="724" actId="947"/>
          <pc:sldLayoutMkLst>
            <pc:docMk/>
            <pc:sldMasterMk cId="0" sldId="2147483687"/>
            <pc:sldLayoutMk cId="0" sldId="2147483657"/>
          </pc:sldLayoutMkLst>
          <pc:spChg chg="mod">
            <ac:chgData name="B10756034" userId="c9c5e040-e383-4729-af27-d9ec39a8a350" providerId="ADAL" clId="{3936F817-3B0B-48ED-B9BC-A6FA70C43830}" dt="2023-05-28T16:57:30.428" v="723" actId="947"/>
            <ac:spMkLst>
              <pc:docMk/>
              <pc:sldMasterMk cId="0" sldId="2147483687"/>
              <pc:sldLayoutMk cId="0" sldId="2147483657"/>
              <ac:spMk id="17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7:31.159" v="724" actId="947"/>
            <ac:spMkLst>
              <pc:docMk/>
              <pc:sldMasterMk cId="0" sldId="2147483687"/>
              <pc:sldLayoutMk cId="0" sldId="2147483657"/>
              <ac:spMk id="171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7:38.852" v="729" actId="947"/>
          <pc:sldLayoutMkLst>
            <pc:docMk/>
            <pc:sldMasterMk cId="0" sldId="2147483687"/>
            <pc:sldLayoutMk cId="0" sldId="2147483659"/>
          </pc:sldLayoutMkLst>
          <pc:spChg chg="mod">
            <ac:chgData name="B10756034" userId="c9c5e040-e383-4729-af27-d9ec39a8a350" providerId="ADAL" clId="{3936F817-3B0B-48ED-B9BC-A6FA70C43830}" dt="2023-05-28T16:57:35.941" v="725" actId="947"/>
            <ac:spMkLst>
              <pc:docMk/>
              <pc:sldMasterMk cId="0" sldId="2147483687"/>
              <pc:sldLayoutMk cId="0" sldId="2147483659"/>
              <ac:spMk id="18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7:38.852" v="729" actId="947"/>
            <ac:spMkLst>
              <pc:docMk/>
              <pc:sldMasterMk cId="0" sldId="2147483687"/>
              <pc:sldLayoutMk cId="0" sldId="2147483659"/>
              <ac:spMk id="181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7:37.755" v="727" actId="947"/>
            <ac:spMkLst>
              <pc:docMk/>
              <pc:sldMasterMk cId="0" sldId="2147483687"/>
              <pc:sldLayoutMk cId="0" sldId="2147483659"/>
              <ac:spMk id="192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7:36.851" v="726" actId="947"/>
            <ac:spMkLst>
              <pc:docMk/>
              <pc:sldMasterMk cId="0" sldId="2147483687"/>
              <pc:sldLayoutMk cId="0" sldId="2147483659"/>
              <ac:spMk id="193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8:30.711" v="739" actId="947"/>
          <pc:sldLayoutMkLst>
            <pc:docMk/>
            <pc:sldMasterMk cId="0" sldId="2147483687"/>
            <pc:sldLayoutMk cId="0" sldId="2147483661"/>
          </pc:sldLayoutMkLst>
          <pc:spChg chg="mod">
            <ac:chgData name="B10756034" userId="c9c5e040-e383-4729-af27-d9ec39a8a350" providerId="ADAL" clId="{3936F817-3B0B-48ED-B9BC-A6FA70C43830}" dt="2023-05-28T16:58:16.967" v="730" actId="947"/>
            <ac:spMkLst>
              <pc:docMk/>
              <pc:sldMasterMk cId="0" sldId="2147483687"/>
              <pc:sldLayoutMk cId="0" sldId="2147483661"/>
              <ac:spMk id="23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26.010" v="735" actId="947"/>
            <ac:spMkLst>
              <pc:docMk/>
              <pc:sldMasterMk cId="0" sldId="2147483687"/>
              <pc:sldLayoutMk cId="0" sldId="2147483661"/>
              <ac:spMk id="24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23.763" v="733" actId="947"/>
            <ac:spMkLst>
              <pc:docMk/>
              <pc:sldMasterMk cId="0" sldId="2147483687"/>
              <pc:sldLayoutMk cId="0" sldId="2147483661"/>
              <ac:spMk id="241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28.887" v="737" actId="947"/>
            <ac:spMkLst>
              <pc:docMk/>
              <pc:sldMasterMk cId="0" sldId="2147483687"/>
              <pc:sldLayoutMk cId="0" sldId="2147483661"/>
              <ac:spMk id="242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30.711" v="739" actId="947"/>
            <ac:spMkLst>
              <pc:docMk/>
              <pc:sldMasterMk cId="0" sldId="2147483687"/>
              <pc:sldLayoutMk cId="0" sldId="2147483661"/>
              <ac:spMk id="243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19.789" v="731" actId="947"/>
            <ac:spMkLst>
              <pc:docMk/>
              <pc:sldMasterMk cId="0" sldId="2147483687"/>
              <pc:sldLayoutMk cId="0" sldId="2147483661"/>
              <ac:spMk id="245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23.137" v="732" actId="947"/>
            <ac:spMkLst>
              <pc:docMk/>
              <pc:sldMasterMk cId="0" sldId="2147483687"/>
              <pc:sldLayoutMk cId="0" sldId="2147483661"/>
              <ac:spMk id="24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25.336" v="734" actId="947"/>
            <ac:spMkLst>
              <pc:docMk/>
              <pc:sldMasterMk cId="0" sldId="2147483687"/>
              <pc:sldLayoutMk cId="0" sldId="2147483661"/>
              <ac:spMk id="24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27.572" v="736" actId="947"/>
            <ac:spMkLst>
              <pc:docMk/>
              <pc:sldMasterMk cId="0" sldId="2147483687"/>
              <pc:sldLayoutMk cId="0" sldId="2147483661"/>
              <ac:spMk id="25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29.575" v="738" actId="947"/>
            <ac:spMkLst>
              <pc:docMk/>
              <pc:sldMasterMk cId="0" sldId="2147483687"/>
              <pc:sldLayoutMk cId="0" sldId="2147483661"/>
              <ac:spMk id="251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8:41.149" v="746" actId="947"/>
          <pc:sldLayoutMkLst>
            <pc:docMk/>
            <pc:sldMasterMk cId="0" sldId="2147483687"/>
            <pc:sldLayoutMk cId="0" sldId="2147483662"/>
          </pc:sldLayoutMkLst>
          <pc:spChg chg="mod">
            <ac:chgData name="B10756034" userId="c9c5e040-e383-4729-af27-d9ec39a8a350" providerId="ADAL" clId="{3936F817-3B0B-48ED-B9BC-A6FA70C43830}" dt="2023-05-28T16:58:33.966" v="740" actId="947"/>
            <ac:spMkLst>
              <pc:docMk/>
              <pc:sldMasterMk cId="0" sldId="2147483687"/>
              <pc:sldLayoutMk cId="0" sldId="2147483662"/>
              <ac:spMk id="266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36.875" v="743" actId="947"/>
            <ac:spMkLst>
              <pc:docMk/>
              <pc:sldMasterMk cId="0" sldId="2147483687"/>
              <pc:sldLayoutMk cId="0" sldId="2147483662"/>
              <ac:spMk id="267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39.284" v="744" actId="947"/>
            <ac:spMkLst>
              <pc:docMk/>
              <pc:sldMasterMk cId="0" sldId="2147483687"/>
              <pc:sldLayoutMk cId="0" sldId="2147483662"/>
              <ac:spMk id="26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35.110" v="741" actId="947"/>
            <ac:spMkLst>
              <pc:docMk/>
              <pc:sldMasterMk cId="0" sldId="2147483687"/>
              <pc:sldLayoutMk cId="0" sldId="2147483662"/>
              <ac:spMk id="26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36.045" v="742" actId="947"/>
            <ac:spMkLst>
              <pc:docMk/>
              <pc:sldMasterMk cId="0" sldId="2147483687"/>
              <pc:sldLayoutMk cId="0" sldId="2147483662"/>
              <ac:spMk id="27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40.301" v="745" actId="947"/>
            <ac:spMkLst>
              <pc:docMk/>
              <pc:sldMasterMk cId="0" sldId="2147483687"/>
              <pc:sldLayoutMk cId="0" sldId="2147483662"/>
              <ac:spMk id="271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41.149" v="746" actId="947"/>
            <ac:spMkLst>
              <pc:docMk/>
              <pc:sldMasterMk cId="0" sldId="2147483687"/>
              <pc:sldLayoutMk cId="0" sldId="2147483662"/>
              <ac:spMk id="272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8:49.897" v="753" actId="947"/>
          <pc:sldLayoutMkLst>
            <pc:docMk/>
            <pc:sldMasterMk cId="0" sldId="2147483687"/>
            <pc:sldLayoutMk cId="0" sldId="2147483663"/>
          </pc:sldLayoutMkLst>
          <pc:spChg chg="mod">
            <ac:chgData name="B10756034" userId="c9c5e040-e383-4729-af27-d9ec39a8a350" providerId="ADAL" clId="{3936F817-3B0B-48ED-B9BC-A6FA70C43830}" dt="2023-05-28T16:58:44.995" v="747" actId="947"/>
            <ac:spMkLst>
              <pc:docMk/>
              <pc:sldMasterMk cId="0" sldId="2147483687"/>
              <pc:sldLayoutMk cId="0" sldId="2147483663"/>
              <ac:spMk id="287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46.156" v="748" actId="947"/>
            <ac:spMkLst>
              <pc:docMk/>
              <pc:sldMasterMk cId="0" sldId="2147483687"/>
              <pc:sldLayoutMk cId="0" sldId="2147483663"/>
              <ac:spMk id="28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46.859" v="749" actId="947"/>
            <ac:spMkLst>
              <pc:docMk/>
              <pc:sldMasterMk cId="0" sldId="2147483687"/>
              <pc:sldLayoutMk cId="0" sldId="2147483663"/>
              <ac:spMk id="28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47.590" v="750" actId="947"/>
            <ac:spMkLst>
              <pc:docMk/>
              <pc:sldMasterMk cId="0" sldId="2147483687"/>
              <pc:sldLayoutMk cId="0" sldId="2147483663"/>
              <ac:spMk id="29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48.363" v="751" actId="947"/>
            <ac:spMkLst>
              <pc:docMk/>
              <pc:sldMasterMk cId="0" sldId="2147483687"/>
              <pc:sldLayoutMk cId="0" sldId="2147483663"/>
              <ac:spMk id="291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49.079" v="752" actId="947"/>
            <ac:spMkLst>
              <pc:docMk/>
              <pc:sldMasterMk cId="0" sldId="2147483687"/>
              <pc:sldLayoutMk cId="0" sldId="2147483663"/>
              <ac:spMk id="292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8:49.897" v="753" actId="947"/>
            <ac:spMkLst>
              <pc:docMk/>
              <pc:sldMasterMk cId="0" sldId="2147483687"/>
              <pc:sldLayoutMk cId="0" sldId="2147483663"/>
              <ac:spMk id="293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8:52.382" v="754" actId="947"/>
          <pc:sldLayoutMkLst>
            <pc:docMk/>
            <pc:sldMasterMk cId="0" sldId="2147483687"/>
            <pc:sldLayoutMk cId="0" sldId="2147483664"/>
          </pc:sldLayoutMkLst>
          <pc:spChg chg="mod">
            <ac:chgData name="B10756034" userId="c9c5e040-e383-4729-af27-d9ec39a8a350" providerId="ADAL" clId="{3936F817-3B0B-48ED-B9BC-A6FA70C43830}" dt="2023-05-28T16:58:52.382" v="754" actId="947"/>
            <ac:spMkLst>
              <pc:docMk/>
              <pc:sldMasterMk cId="0" sldId="2147483687"/>
              <pc:sldLayoutMk cId="0" sldId="2147483664"/>
              <ac:spMk id="301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8:54.821" v="755" actId="947"/>
          <pc:sldLayoutMkLst>
            <pc:docMk/>
            <pc:sldMasterMk cId="0" sldId="2147483687"/>
            <pc:sldLayoutMk cId="0" sldId="2147483665"/>
          </pc:sldLayoutMkLst>
          <pc:spChg chg="mod">
            <ac:chgData name="B10756034" userId="c9c5e040-e383-4729-af27-d9ec39a8a350" providerId="ADAL" clId="{3936F817-3B0B-48ED-B9BC-A6FA70C43830}" dt="2023-05-28T16:58:54.821" v="755" actId="947"/>
            <ac:spMkLst>
              <pc:docMk/>
              <pc:sldMasterMk cId="0" sldId="2147483687"/>
              <pc:sldLayoutMk cId="0" sldId="2147483665"/>
              <ac:spMk id="327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8:58.433" v="756" actId="947"/>
          <pc:sldLayoutMkLst>
            <pc:docMk/>
            <pc:sldMasterMk cId="0" sldId="2147483687"/>
            <pc:sldLayoutMk cId="0" sldId="2147483666"/>
          </pc:sldLayoutMkLst>
          <pc:spChg chg="mod">
            <ac:chgData name="B10756034" userId="c9c5e040-e383-4729-af27-d9ec39a8a350" providerId="ADAL" clId="{3936F817-3B0B-48ED-B9BC-A6FA70C43830}" dt="2023-05-28T16:58:58.433" v="756" actId="947"/>
            <ac:spMkLst>
              <pc:docMk/>
              <pc:sldMasterMk cId="0" sldId="2147483687"/>
              <pc:sldLayoutMk cId="0" sldId="2147483666"/>
              <ac:spMk id="334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9:01.212" v="757" actId="947"/>
          <pc:sldLayoutMkLst>
            <pc:docMk/>
            <pc:sldMasterMk cId="0" sldId="2147483687"/>
            <pc:sldLayoutMk cId="0" sldId="2147483667"/>
          </pc:sldLayoutMkLst>
          <pc:spChg chg="mod">
            <ac:chgData name="B10756034" userId="c9c5e040-e383-4729-af27-d9ec39a8a350" providerId="ADAL" clId="{3936F817-3B0B-48ED-B9BC-A6FA70C43830}" dt="2023-05-28T16:59:01.212" v="757" actId="947"/>
            <ac:spMkLst>
              <pc:docMk/>
              <pc:sldMasterMk cId="0" sldId="2147483687"/>
              <pc:sldLayoutMk cId="0" sldId="2147483667"/>
              <ac:spMk id="348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9:02.789" v="758" actId="947"/>
          <pc:sldLayoutMkLst>
            <pc:docMk/>
            <pc:sldMasterMk cId="0" sldId="2147483687"/>
            <pc:sldLayoutMk cId="0" sldId="2147483668"/>
          </pc:sldLayoutMkLst>
          <pc:spChg chg="mod">
            <ac:chgData name="B10756034" userId="c9c5e040-e383-4729-af27-d9ec39a8a350" providerId="ADAL" clId="{3936F817-3B0B-48ED-B9BC-A6FA70C43830}" dt="2023-05-28T16:59:02.789" v="758" actId="947"/>
            <ac:spMkLst>
              <pc:docMk/>
              <pc:sldMasterMk cId="0" sldId="2147483687"/>
              <pc:sldLayoutMk cId="0" sldId="2147483668"/>
              <ac:spMk id="353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9:07.115" v="761" actId="947"/>
          <pc:sldLayoutMkLst>
            <pc:docMk/>
            <pc:sldMasterMk cId="0" sldId="2147483687"/>
            <pc:sldLayoutMk cId="0" sldId="2147483669"/>
          </pc:sldLayoutMkLst>
          <pc:spChg chg="mod">
            <ac:chgData name="B10756034" userId="c9c5e040-e383-4729-af27-d9ec39a8a350" providerId="ADAL" clId="{3936F817-3B0B-48ED-B9BC-A6FA70C43830}" dt="2023-05-28T16:59:05.075" v="759" actId="947"/>
            <ac:spMkLst>
              <pc:docMk/>
              <pc:sldMasterMk cId="0" sldId="2147483687"/>
              <pc:sldLayoutMk cId="0" sldId="2147483669"/>
              <ac:spMk id="376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07.115" v="761" actId="947"/>
            <ac:spMkLst>
              <pc:docMk/>
              <pc:sldMasterMk cId="0" sldId="2147483687"/>
              <pc:sldLayoutMk cId="0" sldId="2147483669"/>
              <ac:spMk id="377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05.907" v="760" actId="947"/>
            <ac:spMkLst>
              <pc:docMk/>
              <pc:sldMasterMk cId="0" sldId="2147483687"/>
              <pc:sldLayoutMk cId="0" sldId="2147483669"/>
              <ac:spMk id="378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9:14.687" v="763" actId="947"/>
          <pc:sldLayoutMkLst>
            <pc:docMk/>
            <pc:sldMasterMk cId="0" sldId="2147483687"/>
            <pc:sldLayoutMk cId="0" sldId="2147483670"/>
          </pc:sldLayoutMkLst>
          <pc:spChg chg="mod">
            <ac:chgData name="B10756034" userId="c9c5e040-e383-4729-af27-d9ec39a8a350" providerId="ADAL" clId="{3936F817-3B0B-48ED-B9BC-A6FA70C43830}" dt="2023-05-28T16:59:13.476" v="762" actId="947"/>
            <ac:spMkLst>
              <pc:docMk/>
              <pc:sldMasterMk cId="0" sldId="2147483687"/>
              <pc:sldLayoutMk cId="0" sldId="2147483670"/>
              <ac:spMk id="383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14.687" v="763" actId="947"/>
            <ac:spMkLst>
              <pc:docMk/>
              <pc:sldMasterMk cId="0" sldId="2147483687"/>
              <pc:sldLayoutMk cId="0" sldId="2147483670"/>
              <ac:spMk id="384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9:19.681" v="766" actId="947"/>
          <pc:sldLayoutMkLst>
            <pc:docMk/>
            <pc:sldMasterMk cId="0" sldId="2147483687"/>
            <pc:sldLayoutMk cId="0" sldId="2147483671"/>
          </pc:sldLayoutMkLst>
          <pc:spChg chg="mod">
            <ac:chgData name="B10756034" userId="c9c5e040-e383-4729-af27-d9ec39a8a350" providerId="ADAL" clId="{3936F817-3B0B-48ED-B9BC-A6FA70C43830}" dt="2023-05-28T16:59:18.029" v="764" actId="947"/>
            <ac:spMkLst>
              <pc:docMk/>
              <pc:sldMasterMk cId="0" sldId="2147483687"/>
              <pc:sldLayoutMk cId="0" sldId="2147483671"/>
              <ac:spMk id="401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18.868" v="765" actId="947"/>
            <ac:spMkLst>
              <pc:docMk/>
              <pc:sldMasterMk cId="0" sldId="2147483687"/>
              <pc:sldLayoutMk cId="0" sldId="2147483671"/>
              <ac:spMk id="402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19.681" v="766" actId="947"/>
            <ac:spMkLst>
              <pc:docMk/>
              <pc:sldMasterMk cId="0" sldId="2147483687"/>
              <pc:sldLayoutMk cId="0" sldId="2147483671"/>
              <ac:spMk id="403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6:59:49.787" v="778" actId="947"/>
          <pc:sldLayoutMkLst>
            <pc:docMk/>
            <pc:sldMasterMk cId="0" sldId="2147483687"/>
            <pc:sldLayoutMk cId="0" sldId="2147483672"/>
          </pc:sldLayoutMkLst>
          <pc:spChg chg="mod">
            <ac:chgData name="B10756034" userId="c9c5e040-e383-4729-af27-d9ec39a8a350" providerId="ADAL" clId="{3936F817-3B0B-48ED-B9BC-A6FA70C43830}" dt="2023-05-28T16:59:41.109" v="768" actId="947"/>
            <ac:spMkLst>
              <pc:docMk/>
              <pc:sldMasterMk cId="0" sldId="2147483687"/>
              <pc:sldLayoutMk cId="0" sldId="2147483672"/>
              <ac:spMk id="41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22.186" v="767" actId="947"/>
            <ac:spMkLst>
              <pc:docMk/>
              <pc:sldMasterMk cId="0" sldId="2147483687"/>
              <pc:sldLayoutMk cId="0" sldId="2147483672"/>
              <ac:spMk id="41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1.934" v="769" actId="947"/>
            <ac:spMkLst>
              <pc:docMk/>
              <pc:sldMasterMk cId="0" sldId="2147483687"/>
              <pc:sldLayoutMk cId="0" sldId="2147483672"/>
              <ac:spMk id="42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2.635" v="770" actId="947"/>
            <ac:spMkLst>
              <pc:docMk/>
              <pc:sldMasterMk cId="0" sldId="2147483687"/>
              <pc:sldLayoutMk cId="0" sldId="2147483672"/>
              <ac:spMk id="421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3.403" v="771" actId="947"/>
            <ac:spMkLst>
              <pc:docMk/>
              <pc:sldMasterMk cId="0" sldId="2147483687"/>
              <pc:sldLayoutMk cId="0" sldId="2147483672"/>
              <ac:spMk id="422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4.043" v="772" actId="947"/>
            <ac:spMkLst>
              <pc:docMk/>
              <pc:sldMasterMk cId="0" sldId="2147483687"/>
              <pc:sldLayoutMk cId="0" sldId="2147483672"/>
              <ac:spMk id="423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8.708" v="777" actId="947"/>
            <ac:spMkLst>
              <pc:docMk/>
              <pc:sldMasterMk cId="0" sldId="2147483687"/>
              <pc:sldLayoutMk cId="0" sldId="2147483672"/>
              <ac:spMk id="424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9.787" v="778" actId="947"/>
            <ac:spMkLst>
              <pc:docMk/>
              <pc:sldMasterMk cId="0" sldId="2147483687"/>
              <pc:sldLayoutMk cId="0" sldId="2147483672"/>
              <ac:spMk id="425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6.822" v="775" actId="947"/>
            <ac:spMkLst>
              <pc:docMk/>
              <pc:sldMasterMk cId="0" sldId="2147483687"/>
              <pc:sldLayoutMk cId="0" sldId="2147483672"/>
              <ac:spMk id="426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7.732" v="776" actId="947"/>
            <ac:spMkLst>
              <pc:docMk/>
              <pc:sldMasterMk cId="0" sldId="2147483687"/>
              <pc:sldLayoutMk cId="0" sldId="2147483672"/>
              <ac:spMk id="427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5.342" v="773" actId="947"/>
            <ac:spMkLst>
              <pc:docMk/>
              <pc:sldMasterMk cId="0" sldId="2147483687"/>
              <pc:sldLayoutMk cId="0" sldId="2147483672"/>
              <ac:spMk id="42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6:59:46.043" v="774" actId="947"/>
            <ac:spMkLst>
              <pc:docMk/>
              <pc:sldMasterMk cId="0" sldId="2147483687"/>
              <pc:sldLayoutMk cId="0" sldId="2147483672"/>
              <ac:spMk id="429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7:00:21.351" v="779" actId="947"/>
          <pc:sldLayoutMkLst>
            <pc:docMk/>
            <pc:sldMasterMk cId="0" sldId="2147483687"/>
            <pc:sldLayoutMk cId="0" sldId="2147483673"/>
          </pc:sldLayoutMkLst>
          <pc:spChg chg="mod">
            <ac:chgData name="B10756034" userId="c9c5e040-e383-4729-af27-d9ec39a8a350" providerId="ADAL" clId="{3936F817-3B0B-48ED-B9BC-A6FA70C43830}" dt="2023-05-28T17:00:21.351" v="779" actId="947"/>
            <ac:spMkLst>
              <pc:docMk/>
              <pc:sldMasterMk cId="0" sldId="2147483687"/>
              <pc:sldLayoutMk cId="0" sldId="2147483673"/>
              <ac:spMk id="437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7:00:34.962" v="788" actId="947"/>
          <pc:sldLayoutMkLst>
            <pc:docMk/>
            <pc:sldMasterMk cId="0" sldId="2147483687"/>
            <pc:sldLayoutMk cId="0" sldId="2147483674"/>
          </pc:sldLayoutMkLst>
          <pc:spChg chg="mod">
            <ac:chgData name="B10756034" userId="c9c5e040-e383-4729-af27-d9ec39a8a350" providerId="ADAL" clId="{3936F817-3B0B-48ED-B9BC-A6FA70C43830}" dt="2023-05-28T17:00:25.755" v="781" actId="947"/>
            <ac:spMkLst>
              <pc:docMk/>
              <pc:sldMasterMk cId="0" sldId="2147483687"/>
              <pc:sldLayoutMk cId="0" sldId="2147483674"/>
              <ac:spMk id="467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27.047" v="782" actId="947"/>
            <ac:spMkLst>
              <pc:docMk/>
              <pc:sldMasterMk cId="0" sldId="2147483687"/>
              <pc:sldLayoutMk cId="0" sldId="2147483674"/>
              <ac:spMk id="46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34.152" v="787" actId="947"/>
            <ac:spMkLst>
              <pc:docMk/>
              <pc:sldMasterMk cId="0" sldId="2147483687"/>
              <pc:sldLayoutMk cId="0" sldId="2147483674"/>
              <ac:spMk id="46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34.962" v="788" actId="947"/>
            <ac:spMkLst>
              <pc:docMk/>
              <pc:sldMasterMk cId="0" sldId="2147483687"/>
              <pc:sldLayoutMk cId="0" sldId="2147483674"/>
              <ac:spMk id="47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29.358" v="783" actId="947"/>
            <ac:spMkLst>
              <pc:docMk/>
              <pc:sldMasterMk cId="0" sldId="2147483687"/>
              <pc:sldLayoutMk cId="0" sldId="2147483674"/>
              <ac:spMk id="471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30.672" v="784" actId="947"/>
            <ac:spMkLst>
              <pc:docMk/>
              <pc:sldMasterMk cId="0" sldId="2147483687"/>
              <pc:sldLayoutMk cId="0" sldId="2147483674"/>
              <ac:spMk id="472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31.893" v="785" actId="947"/>
            <ac:spMkLst>
              <pc:docMk/>
              <pc:sldMasterMk cId="0" sldId="2147483687"/>
              <pc:sldLayoutMk cId="0" sldId="2147483674"/>
              <ac:spMk id="473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33.172" v="786" actId="947"/>
            <ac:spMkLst>
              <pc:docMk/>
              <pc:sldMasterMk cId="0" sldId="2147483687"/>
              <pc:sldLayoutMk cId="0" sldId="2147483674"/>
              <ac:spMk id="474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24.938" v="780" actId="947"/>
            <ac:spMkLst>
              <pc:docMk/>
              <pc:sldMasterMk cId="0" sldId="2147483687"/>
              <pc:sldLayoutMk cId="0" sldId="2147483674"/>
              <ac:spMk id="475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7:00:41.226" v="793" actId="947"/>
          <pc:sldLayoutMkLst>
            <pc:docMk/>
            <pc:sldMasterMk cId="0" sldId="2147483687"/>
            <pc:sldLayoutMk cId="0" sldId="2147483675"/>
          </pc:sldLayoutMkLst>
          <pc:spChg chg="mod">
            <ac:chgData name="B10756034" userId="c9c5e040-e383-4729-af27-d9ec39a8a350" providerId="ADAL" clId="{3936F817-3B0B-48ED-B9BC-A6FA70C43830}" dt="2023-05-28T17:00:38.628" v="790" actId="947"/>
            <ac:spMkLst>
              <pc:docMk/>
              <pc:sldMasterMk cId="0" sldId="2147483687"/>
              <pc:sldLayoutMk cId="0" sldId="2147483675"/>
              <ac:spMk id="48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39.621" v="791" actId="947"/>
            <ac:spMkLst>
              <pc:docMk/>
              <pc:sldMasterMk cId="0" sldId="2147483687"/>
              <pc:sldLayoutMk cId="0" sldId="2147483675"/>
              <ac:spMk id="48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40.516" v="792" actId="947"/>
            <ac:spMkLst>
              <pc:docMk/>
              <pc:sldMasterMk cId="0" sldId="2147483687"/>
              <pc:sldLayoutMk cId="0" sldId="2147483675"/>
              <ac:spMk id="49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41.226" v="793" actId="947"/>
            <ac:spMkLst>
              <pc:docMk/>
              <pc:sldMasterMk cId="0" sldId="2147483687"/>
              <pc:sldLayoutMk cId="0" sldId="2147483675"/>
              <ac:spMk id="491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37.667" v="789" actId="947"/>
            <ac:spMkLst>
              <pc:docMk/>
              <pc:sldMasterMk cId="0" sldId="2147483687"/>
              <pc:sldLayoutMk cId="0" sldId="2147483675"/>
              <ac:spMk id="492" creationId="{00000000-0000-0000-0000-000000000000}"/>
            </ac:spMkLst>
          </pc:spChg>
        </pc:sldLayoutChg>
        <pc:sldLayoutChg chg="modSp mod">
          <pc:chgData name="B10756034" userId="c9c5e040-e383-4729-af27-d9ec39a8a350" providerId="ADAL" clId="{3936F817-3B0B-48ED-B9BC-A6FA70C43830}" dt="2023-05-28T17:00:46.682" v="796" actId="947"/>
          <pc:sldLayoutMkLst>
            <pc:docMk/>
            <pc:sldMasterMk cId="0" sldId="2147483687"/>
            <pc:sldLayoutMk cId="0" sldId="2147483676"/>
          </pc:sldLayoutMkLst>
          <pc:spChg chg="mod">
            <ac:chgData name="B10756034" userId="c9c5e040-e383-4729-af27-d9ec39a8a350" providerId="ADAL" clId="{3936F817-3B0B-48ED-B9BC-A6FA70C43830}" dt="2023-05-28T17:00:45.110" v="794" actId="947"/>
            <ac:spMkLst>
              <pc:docMk/>
              <pc:sldMasterMk cId="0" sldId="2147483687"/>
              <pc:sldLayoutMk cId="0" sldId="2147483676"/>
              <ac:spMk id="513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45.925" v="795" actId="947"/>
            <ac:spMkLst>
              <pc:docMk/>
              <pc:sldMasterMk cId="0" sldId="2147483687"/>
              <pc:sldLayoutMk cId="0" sldId="2147483676"/>
              <ac:spMk id="514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46.682" v="796" actId="947"/>
            <ac:spMkLst>
              <pc:docMk/>
              <pc:sldMasterMk cId="0" sldId="2147483687"/>
              <pc:sldLayoutMk cId="0" sldId="2147483676"/>
              <ac:spMk id="515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7:00:49.493" v="798" actId="947"/>
          <pc:sldLayoutMkLst>
            <pc:docMk/>
            <pc:sldMasterMk cId="0" sldId="2147483687"/>
            <pc:sldLayoutMk cId="0" sldId="2147483677"/>
          </pc:sldLayoutMkLst>
          <pc:spChg chg="mod">
            <ac:chgData name="B10756034" userId="c9c5e040-e383-4729-af27-d9ec39a8a350" providerId="ADAL" clId="{3936F817-3B0B-48ED-B9BC-A6FA70C43830}" dt="2023-05-28T17:00:48.965" v="797" actId="947"/>
            <ac:spMkLst>
              <pc:docMk/>
              <pc:sldMasterMk cId="0" sldId="2147483687"/>
              <pc:sldLayoutMk cId="0" sldId="2147483677"/>
              <ac:spMk id="531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49.493" v="798" actId="947"/>
            <ac:spMkLst>
              <pc:docMk/>
              <pc:sldMasterMk cId="0" sldId="2147483687"/>
              <pc:sldLayoutMk cId="0" sldId="2147483677"/>
              <ac:spMk id="532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7:00:52.575" v="800" actId="947"/>
          <pc:sldLayoutMkLst>
            <pc:docMk/>
            <pc:sldMasterMk cId="0" sldId="2147483687"/>
            <pc:sldLayoutMk cId="0" sldId="2147483678"/>
          </pc:sldLayoutMkLst>
          <pc:spChg chg="mod">
            <ac:chgData name="B10756034" userId="c9c5e040-e383-4729-af27-d9ec39a8a350" providerId="ADAL" clId="{3936F817-3B0B-48ED-B9BC-A6FA70C43830}" dt="2023-05-28T17:00:52.575" v="800" actId="947"/>
            <ac:spMkLst>
              <pc:docMk/>
              <pc:sldMasterMk cId="0" sldId="2147483687"/>
              <pc:sldLayoutMk cId="0" sldId="2147483678"/>
              <ac:spMk id="540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51.899" v="799" actId="947"/>
            <ac:spMkLst>
              <pc:docMk/>
              <pc:sldMasterMk cId="0" sldId="2147483687"/>
              <pc:sldLayoutMk cId="0" sldId="2147483678"/>
              <ac:spMk id="541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7:00:56.982" v="802" actId="947"/>
          <pc:sldLayoutMkLst>
            <pc:docMk/>
            <pc:sldMasterMk cId="0" sldId="2147483687"/>
            <pc:sldLayoutMk cId="0" sldId="2147483679"/>
          </pc:sldLayoutMkLst>
          <pc:spChg chg="mod">
            <ac:chgData name="B10756034" userId="c9c5e040-e383-4729-af27-d9ec39a8a350" providerId="ADAL" clId="{3936F817-3B0B-48ED-B9BC-A6FA70C43830}" dt="2023-05-28T17:00:56.096" v="801" actId="947"/>
            <ac:spMkLst>
              <pc:docMk/>
              <pc:sldMasterMk cId="0" sldId="2147483687"/>
              <pc:sldLayoutMk cId="0" sldId="2147483679"/>
              <ac:spMk id="56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56.982" v="802" actId="947"/>
            <ac:spMkLst>
              <pc:docMk/>
              <pc:sldMasterMk cId="0" sldId="2147483687"/>
              <pc:sldLayoutMk cId="0" sldId="2147483679"/>
              <ac:spMk id="570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7:00:59.535" v="804" actId="947"/>
          <pc:sldLayoutMkLst>
            <pc:docMk/>
            <pc:sldMasterMk cId="0" sldId="2147483687"/>
            <pc:sldLayoutMk cId="0" sldId="2147483680"/>
          </pc:sldLayoutMkLst>
          <pc:spChg chg="mod">
            <ac:chgData name="B10756034" userId="c9c5e040-e383-4729-af27-d9ec39a8a350" providerId="ADAL" clId="{3936F817-3B0B-48ED-B9BC-A6FA70C43830}" dt="2023-05-28T17:00:58.837" v="803" actId="947"/>
            <ac:spMkLst>
              <pc:docMk/>
              <pc:sldMasterMk cId="0" sldId="2147483687"/>
              <pc:sldLayoutMk cId="0" sldId="2147483680"/>
              <ac:spMk id="584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0:59.535" v="804" actId="947"/>
            <ac:spMkLst>
              <pc:docMk/>
              <pc:sldMasterMk cId="0" sldId="2147483687"/>
              <pc:sldLayoutMk cId="0" sldId="2147483680"/>
              <ac:spMk id="585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7:01:07.333" v="811" actId="947"/>
          <pc:sldLayoutMkLst>
            <pc:docMk/>
            <pc:sldMasterMk cId="0" sldId="2147483687"/>
            <pc:sldLayoutMk cId="0" sldId="2147483681"/>
          </pc:sldLayoutMkLst>
          <pc:spChg chg="mod">
            <ac:chgData name="B10756034" userId="c9c5e040-e383-4729-af27-d9ec39a8a350" providerId="ADAL" clId="{3936F817-3B0B-48ED-B9BC-A6FA70C43830}" dt="2023-05-28T17:01:01.595" v="805" actId="947"/>
            <ac:spMkLst>
              <pc:docMk/>
              <pc:sldMasterMk cId="0" sldId="2147483687"/>
              <pc:sldLayoutMk cId="0" sldId="2147483681"/>
              <ac:spMk id="603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02.510" v="806" actId="947"/>
            <ac:spMkLst>
              <pc:docMk/>
              <pc:sldMasterMk cId="0" sldId="2147483687"/>
              <pc:sldLayoutMk cId="0" sldId="2147483681"/>
              <ac:spMk id="604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03.284" v="807" actId="947"/>
            <ac:spMkLst>
              <pc:docMk/>
              <pc:sldMasterMk cId="0" sldId="2147483687"/>
              <pc:sldLayoutMk cId="0" sldId="2147483681"/>
              <ac:spMk id="605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04.371" v="808" actId="947"/>
            <ac:spMkLst>
              <pc:docMk/>
              <pc:sldMasterMk cId="0" sldId="2147483687"/>
              <pc:sldLayoutMk cId="0" sldId="2147483681"/>
              <ac:spMk id="606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05.224" v="809" actId="947"/>
            <ac:spMkLst>
              <pc:docMk/>
              <pc:sldMasterMk cId="0" sldId="2147483687"/>
              <pc:sldLayoutMk cId="0" sldId="2147483681"/>
              <ac:spMk id="607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06.604" v="810" actId="947"/>
            <ac:spMkLst>
              <pc:docMk/>
              <pc:sldMasterMk cId="0" sldId="2147483687"/>
              <pc:sldLayoutMk cId="0" sldId="2147483681"/>
              <ac:spMk id="60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07.333" v="811" actId="947"/>
            <ac:spMkLst>
              <pc:docMk/>
              <pc:sldMasterMk cId="0" sldId="2147483687"/>
              <pc:sldLayoutMk cId="0" sldId="2147483681"/>
              <ac:spMk id="609" creationId="{00000000-0000-0000-0000-000000000000}"/>
            </ac:spMkLst>
          </pc:spChg>
        </pc:sldLayoutChg>
        <pc:sldLayoutChg chg="modSp">
          <pc:chgData name="B10756034" userId="c9c5e040-e383-4729-af27-d9ec39a8a350" providerId="ADAL" clId="{3936F817-3B0B-48ED-B9BC-A6FA70C43830}" dt="2023-05-28T17:01:14.252" v="818" actId="947"/>
          <pc:sldLayoutMkLst>
            <pc:docMk/>
            <pc:sldMasterMk cId="0" sldId="2147483687"/>
            <pc:sldLayoutMk cId="0" sldId="2147483682"/>
          </pc:sldLayoutMkLst>
          <pc:spChg chg="mod">
            <ac:chgData name="B10756034" userId="c9c5e040-e383-4729-af27-d9ec39a8a350" providerId="ADAL" clId="{3936F817-3B0B-48ED-B9BC-A6FA70C43830}" dt="2023-05-28T17:01:09.589" v="812" actId="947"/>
            <ac:spMkLst>
              <pc:docMk/>
              <pc:sldMasterMk cId="0" sldId="2147483687"/>
              <pc:sldLayoutMk cId="0" sldId="2147483682"/>
              <ac:spMk id="614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10.669" v="813" actId="947"/>
            <ac:spMkLst>
              <pc:docMk/>
              <pc:sldMasterMk cId="0" sldId="2147483687"/>
              <pc:sldLayoutMk cId="0" sldId="2147483682"/>
              <ac:spMk id="615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11.269" v="814" actId="947"/>
            <ac:spMkLst>
              <pc:docMk/>
              <pc:sldMasterMk cId="0" sldId="2147483687"/>
              <pc:sldLayoutMk cId="0" sldId="2147483682"/>
              <ac:spMk id="616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11.870" v="815" actId="947"/>
            <ac:spMkLst>
              <pc:docMk/>
              <pc:sldMasterMk cId="0" sldId="2147483687"/>
              <pc:sldLayoutMk cId="0" sldId="2147483682"/>
              <ac:spMk id="617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12.539" v="816" actId="947"/>
            <ac:spMkLst>
              <pc:docMk/>
              <pc:sldMasterMk cId="0" sldId="2147483687"/>
              <pc:sldLayoutMk cId="0" sldId="2147483682"/>
              <ac:spMk id="618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13.311" v="817" actId="947"/>
            <ac:spMkLst>
              <pc:docMk/>
              <pc:sldMasterMk cId="0" sldId="2147483687"/>
              <pc:sldLayoutMk cId="0" sldId="2147483682"/>
              <ac:spMk id="619" creationId="{00000000-0000-0000-0000-000000000000}"/>
            </ac:spMkLst>
          </pc:spChg>
          <pc:spChg chg="mod">
            <ac:chgData name="B10756034" userId="c9c5e040-e383-4729-af27-d9ec39a8a350" providerId="ADAL" clId="{3936F817-3B0B-48ED-B9BC-A6FA70C43830}" dt="2023-05-28T17:01:14.252" v="818" actId="947"/>
            <ac:spMkLst>
              <pc:docMk/>
              <pc:sldMasterMk cId="0" sldId="2147483687"/>
              <pc:sldLayoutMk cId="0" sldId="2147483682"/>
              <ac:spMk id="62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7727f51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7727f51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71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65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94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b7727f5193_1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b7727f5193_1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6d7686d6e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6d7686d6e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3a21876ea_0_26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3a21876ea_0_26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3b77242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3b77242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SLIDES_API29836524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SLIDES_API29836524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735de951b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735de951b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73a21876ea_0_24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73a21876ea_0_24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35de951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35de951b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86d7686d6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86d7686d6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25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65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0" name="Google Shape;10;p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576820" y="256230"/>
            <a:ext cx="610529" cy="313734"/>
          </a:xfrm>
          <a:custGeom>
            <a:avLst/>
            <a:gdLst/>
            <a:ahLst/>
            <a:cxnLst/>
            <a:rect l="l" t="t" r="r" b="b"/>
            <a:pathLst>
              <a:path w="8119" h="4172" extrusionOk="0">
                <a:moveTo>
                  <a:pt x="4059" y="1"/>
                </a:moveTo>
                <a:cubicBezTo>
                  <a:pt x="1815" y="1"/>
                  <a:pt x="0" y="1816"/>
                  <a:pt x="0" y="4060"/>
                </a:cubicBezTo>
                <a:lnTo>
                  <a:pt x="0" y="4171"/>
                </a:lnTo>
                <a:lnTo>
                  <a:pt x="8118" y="4171"/>
                </a:lnTo>
                <a:lnTo>
                  <a:pt x="8118" y="4060"/>
                </a:lnTo>
                <a:cubicBezTo>
                  <a:pt x="8118" y="1816"/>
                  <a:pt x="6304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572002" y="447974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32322" y="1600850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893568" y="6787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7780" y="38121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426629" y="46541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37472" y="1571225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869132" y="1140413"/>
            <a:ext cx="4554000" cy="22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7200" baseline="0"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6132650" y="3485800"/>
            <a:ext cx="2290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 baseline="0" dirty="0">
                <a:solidFill>
                  <a:schemeClr val="lt2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44998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 rot="10800000" flipH="1">
            <a:off x="1759483" y="14457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rot="10800000" flipH="1">
            <a:off x="528281" y="386718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 rot="10800000" flipH="1">
            <a:off x="3005312" y="45056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 rot="10800000" flipH="1">
            <a:off x="4401449" y="2872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 rot="10800000" flipH="1">
            <a:off x="6364783" y="4505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10800000" flipH="1">
            <a:off x="6940762" y="106935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title" hasCustomPrompt="1"/>
          </p:nvPr>
        </p:nvSpPr>
        <p:spPr>
          <a:xfrm>
            <a:off x="2779225" y="1644850"/>
            <a:ext cx="3585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1"/>
          <p:cNvSpPr txBox="1">
            <a:spLocks noGrp="1"/>
          </p:cNvSpPr>
          <p:nvPr>
            <p:ph type="subTitle" idx="1"/>
          </p:nvPr>
        </p:nvSpPr>
        <p:spPr>
          <a:xfrm>
            <a:off x="1713300" y="2997800"/>
            <a:ext cx="57279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73" name="Google Shape;173;p1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1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76" name="Google Shape;176;p1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"/>
          </p:nvPr>
        </p:nvSpPr>
        <p:spPr>
          <a:xfrm>
            <a:off x="914500" y="20219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2"/>
          </p:nvPr>
        </p:nvSpPr>
        <p:spPr>
          <a:xfrm>
            <a:off x="34560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3"/>
          </p:nvPr>
        </p:nvSpPr>
        <p:spPr>
          <a:xfrm>
            <a:off x="34560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4"/>
          </p:nvPr>
        </p:nvSpPr>
        <p:spPr>
          <a:xfrm>
            <a:off x="60089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5"/>
          </p:nvPr>
        </p:nvSpPr>
        <p:spPr>
          <a:xfrm>
            <a:off x="60089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6"/>
          </p:nvPr>
        </p:nvSpPr>
        <p:spPr>
          <a:xfrm>
            <a:off x="914500" y="33224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7"/>
          </p:nvPr>
        </p:nvSpPr>
        <p:spPr>
          <a:xfrm>
            <a:off x="914500" y="38114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8"/>
          </p:nvPr>
        </p:nvSpPr>
        <p:spPr>
          <a:xfrm>
            <a:off x="34560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34560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13"/>
          </p:nvPr>
        </p:nvSpPr>
        <p:spPr>
          <a:xfrm>
            <a:off x="60089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60089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15"/>
          </p:nvPr>
        </p:nvSpPr>
        <p:spPr>
          <a:xfrm>
            <a:off x="914500" y="15329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6" hasCustomPrompt="1"/>
          </p:nvPr>
        </p:nvSpPr>
        <p:spPr>
          <a:xfrm>
            <a:off x="9145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8" hasCustomPrompt="1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9" hasCustomPrompt="1"/>
          </p:nvPr>
        </p:nvSpPr>
        <p:spPr>
          <a:xfrm>
            <a:off x="34560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0" hasCustomPrompt="1"/>
          </p:nvPr>
        </p:nvSpPr>
        <p:spPr>
          <a:xfrm>
            <a:off x="9145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1" hasCustomPrompt="1"/>
          </p:nvPr>
        </p:nvSpPr>
        <p:spPr>
          <a:xfrm>
            <a:off x="60089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/>
          <p:nvPr/>
        </p:nvSpPr>
        <p:spPr>
          <a:xfrm>
            <a:off x="8608274" y="24376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2826477" y="4723509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6593448" y="1777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2" name="Google Shape;202;p13"/>
          <p:cNvSpPr/>
          <p:nvPr/>
        </p:nvSpPr>
        <p:spPr>
          <a:xfrm>
            <a:off x="5708905" y="47234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8428949" y="44699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4" name="Google Shape;204;p13"/>
          <p:cNvSpPr/>
          <p:nvPr/>
        </p:nvSpPr>
        <p:spPr>
          <a:xfrm>
            <a:off x="323568" y="17974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1642792" y="39778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grpSp>
        <p:nvGrpSpPr>
          <p:cNvPr id="206" name="Google Shape;206;p13"/>
          <p:cNvGrpSpPr/>
          <p:nvPr/>
        </p:nvGrpSpPr>
        <p:grpSpPr>
          <a:xfrm rot="10800000" flipH="1">
            <a:off x="-10350" y="4643689"/>
            <a:ext cx="1337524" cy="538259"/>
            <a:chOff x="0" y="0"/>
            <a:chExt cx="4110400" cy="2081433"/>
          </a:xfrm>
        </p:grpSpPr>
        <p:sp>
          <p:nvSpPr>
            <p:cNvPr id="207" name="Google Shape;207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9" name="Google Shape;209;p13"/>
          <p:cNvGrpSpPr/>
          <p:nvPr/>
        </p:nvGrpSpPr>
        <p:grpSpPr>
          <a:xfrm flipH="1">
            <a:off x="7739484" y="-29603"/>
            <a:ext cx="1434119" cy="538259"/>
            <a:chOff x="0" y="0"/>
            <a:chExt cx="4110400" cy="2081433"/>
          </a:xfrm>
        </p:grpSpPr>
        <p:sp>
          <p:nvSpPr>
            <p:cNvPr id="210" name="Google Shape;210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 idx="2"/>
          </p:nvPr>
        </p:nvSpPr>
        <p:spPr>
          <a:xfrm>
            <a:off x="71947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title" idx="3"/>
          </p:nvPr>
        </p:nvSpPr>
        <p:spPr>
          <a:xfrm>
            <a:off x="719475" y="3556726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71947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 idx="4"/>
          </p:nvPr>
        </p:nvSpPr>
        <p:spPr>
          <a:xfrm>
            <a:off x="616222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5"/>
          </p:nvPr>
        </p:nvSpPr>
        <p:spPr>
          <a:xfrm>
            <a:off x="71947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6"/>
          </p:nvPr>
        </p:nvSpPr>
        <p:spPr>
          <a:xfrm>
            <a:off x="616222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title" idx="7"/>
          </p:nvPr>
        </p:nvSpPr>
        <p:spPr>
          <a:xfrm>
            <a:off x="6162225" y="3556725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8"/>
          </p:nvPr>
        </p:nvSpPr>
        <p:spPr>
          <a:xfrm>
            <a:off x="616222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4"/>
          <p:cNvSpPr/>
          <p:nvPr/>
        </p:nvSpPr>
        <p:spPr>
          <a:xfrm rot="10800000" flipH="1">
            <a:off x="2394458" y="4767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3" name="Google Shape;223;p14"/>
          <p:cNvSpPr/>
          <p:nvPr/>
        </p:nvSpPr>
        <p:spPr>
          <a:xfrm rot="10800000" flipH="1">
            <a:off x="82421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4" name="Google Shape;224;p14"/>
          <p:cNvSpPr/>
          <p:nvPr/>
        </p:nvSpPr>
        <p:spPr>
          <a:xfrm rot="10800000" flipH="1">
            <a:off x="933781" y="67495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5" name="Google Shape;225;p14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6" name="Google Shape;226;p14"/>
          <p:cNvSpPr/>
          <p:nvPr/>
        </p:nvSpPr>
        <p:spPr>
          <a:xfrm rot="10800000" flipH="1">
            <a:off x="8258399" y="50106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7" name="Google Shape;227;p14"/>
          <p:cNvSpPr/>
          <p:nvPr/>
        </p:nvSpPr>
        <p:spPr>
          <a:xfrm rot="10800000" flipH="1">
            <a:off x="8043983" y="27100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grpSp>
        <p:nvGrpSpPr>
          <p:cNvPr id="228" name="Google Shape;228;p1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29" name="Google Shape;229;p1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ONE_COLUMN_TEXT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/>
          <p:nvPr/>
        </p:nvSpPr>
        <p:spPr>
          <a:xfrm>
            <a:off x="8660020" y="285014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6561028" y="1351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45463" y="222971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6524720" y="45458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 flipH="1">
            <a:off x="8215765" y="3157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2506033" y="914528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4449995" y="47561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715050" y="423559"/>
            <a:ext cx="77139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1"/>
          </p:nvPr>
        </p:nvSpPr>
        <p:spPr>
          <a:xfrm>
            <a:off x="2705063" y="36193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2"/>
          </p:nvPr>
        </p:nvSpPr>
        <p:spPr>
          <a:xfrm>
            <a:off x="720863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3"/>
          </p:nvPr>
        </p:nvSpPr>
        <p:spPr>
          <a:xfrm>
            <a:off x="4732148" y="36145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4"/>
          </p:nvPr>
        </p:nvSpPr>
        <p:spPr>
          <a:xfrm>
            <a:off x="6759225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title" idx="5" hasCustomPrompt="1"/>
          </p:nvPr>
        </p:nvSpPr>
        <p:spPr>
          <a:xfrm>
            <a:off x="1117013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6" hasCustomPrompt="1"/>
          </p:nvPr>
        </p:nvSpPr>
        <p:spPr>
          <a:xfrm>
            <a:off x="3101213" y="21311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6" name="Google Shape;246;p15"/>
          <p:cNvSpPr txBox="1">
            <a:spLocks noGrp="1"/>
          </p:cNvSpPr>
          <p:nvPr>
            <p:ph type="title" idx="7" hasCustomPrompt="1"/>
          </p:nvPr>
        </p:nvSpPr>
        <p:spPr>
          <a:xfrm>
            <a:off x="5128298" y="21263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 idx="8" hasCustomPrompt="1"/>
          </p:nvPr>
        </p:nvSpPr>
        <p:spPr>
          <a:xfrm>
            <a:off x="7155375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8" name="Google Shape;248;p15"/>
          <p:cNvSpPr txBox="1">
            <a:spLocks noGrp="1"/>
          </p:cNvSpPr>
          <p:nvPr>
            <p:ph type="title" idx="9"/>
          </p:nvPr>
        </p:nvSpPr>
        <p:spPr>
          <a:xfrm>
            <a:off x="720863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 idx="13"/>
          </p:nvPr>
        </p:nvSpPr>
        <p:spPr>
          <a:xfrm>
            <a:off x="2705063" y="32752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title" idx="14"/>
          </p:nvPr>
        </p:nvSpPr>
        <p:spPr>
          <a:xfrm>
            <a:off x="4732148" y="32704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15"/>
          </p:nvPr>
        </p:nvSpPr>
        <p:spPr>
          <a:xfrm>
            <a:off x="6759225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2" name="Google Shape;252;p1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53" name="Google Shape;253;p1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56" name="Google Shape;256;p1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ONE_COLUMN_TEXT_1_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10800000" flipH="1">
            <a:off x="2723574" y="777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2"/>
          </p:nvPr>
        </p:nvSpPr>
        <p:spPr>
          <a:xfrm>
            <a:off x="3501913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1"/>
          </p:nvPr>
        </p:nvSpPr>
        <p:spPr>
          <a:xfrm>
            <a:off x="3584965" y="3160750"/>
            <a:ext cx="19776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3"/>
          </p:nvPr>
        </p:nvSpPr>
        <p:spPr>
          <a:xfrm>
            <a:off x="968076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subTitle" idx="4"/>
          </p:nvPr>
        </p:nvSpPr>
        <p:spPr>
          <a:xfrm>
            <a:off x="1054200" y="3166400"/>
            <a:ext cx="1971600" cy="83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title" idx="5"/>
          </p:nvPr>
        </p:nvSpPr>
        <p:spPr>
          <a:xfrm>
            <a:off x="6035755" y="2769850"/>
            <a:ext cx="2316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6"/>
          </p:nvPr>
        </p:nvSpPr>
        <p:spPr>
          <a:xfrm>
            <a:off x="6121813" y="3160750"/>
            <a:ext cx="21438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6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74" name="Google Shape;274;p16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6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ONE_COLUMN_TEXT_1_4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/>
          <p:nvPr/>
        </p:nvSpPr>
        <p:spPr>
          <a:xfrm>
            <a:off x="6294740" y="9153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1199663" y="7171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8355832" y="47511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>
            <a:off x="8428939" y="33606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359070" y="3181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8632457" y="24530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4449982" y="471711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 idx="2"/>
          </p:nvPr>
        </p:nvSpPr>
        <p:spPr>
          <a:xfrm>
            <a:off x="3344587" y="3380452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1"/>
          </p:nvPr>
        </p:nvSpPr>
        <p:spPr>
          <a:xfrm>
            <a:off x="3344587" y="3728806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title" idx="3"/>
          </p:nvPr>
        </p:nvSpPr>
        <p:spPr>
          <a:xfrm>
            <a:off x="73021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4"/>
          </p:nvPr>
        </p:nvSpPr>
        <p:spPr>
          <a:xfrm>
            <a:off x="73021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 idx="5"/>
          </p:nvPr>
        </p:nvSpPr>
        <p:spPr>
          <a:xfrm>
            <a:off x="597149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6"/>
          </p:nvPr>
        </p:nvSpPr>
        <p:spPr>
          <a:xfrm>
            <a:off x="597149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17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95" name="Google Shape;295;p17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17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98" name="Google Shape;298;p1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ONE_COLUMN_TEXT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>
            <a:spLocks noGrp="1"/>
          </p:cNvSpPr>
          <p:nvPr>
            <p:ph type="title"/>
          </p:nvPr>
        </p:nvSpPr>
        <p:spPr>
          <a:xfrm>
            <a:off x="625675" y="481124"/>
            <a:ext cx="78870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8329840" y="4885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4451658" y="4552596"/>
            <a:ext cx="121850" cy="10527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9745350" y="4046688"/>
            <a:ext cx="86800" cy="68000"/>
          </a:xfrm>
          <a:custGeom>
            <a:avLst/>
            <a:gdLst/>
            <a:ahLst/>
            <a:cxnLst/>
            <a:rect l="l" t="t" r="r" b="b"/>
            <a:pathLst>
              <a:path w="3472" h="2720" extrusionOk="0">
                <a:moveTo>
                  <a:pt x="1718" y="1"/>
                </a:moveTo>
                <a:cubicBezTo>
                  <a:pt x="1" y="1"/>
                  <a:pt x="1" y="2720"/>
                  <a:pt x="1718" y="2720"/>
                </a:cubicBezTo>
                <a:cubicBezTo>
                  <a:pt x="3471" y="2720"/>
                  <a:pt x="3471" y="1"/>
                  <a:pt x="1718" y="1"/>
                </a:cubicBezTo>
                <a:close/>
              </a:path>
            </a:pathLst>
          </a:custGeom>
          <a:solidFill>
            <a:srgbClr val="F7E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2270115" y="43430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1463970" y="12630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 flipH="1">
            <a:off x="501865" y="4542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6394907" y="11977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6926032" y="46463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312" name="Google Shape;312;p1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1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15" name="Google Shape;315;p1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_2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"/>
          <p:cNvGrpSpPr/>
          <p:nvPr/>
        </p:nvGrpSpPr>
        <p:grpSpPr>
          <a:xfrm rot="10800000" flipH="1">
            <a:off x="-25151" y="4643689"/>
            <a:ext cx="1337524" cy="538259"/>
            <a:chOff x="0" y="0"/>
            <a:chExt cx="4110400" cy="2081433"/>
          </a:xfrm>
        </p:grpSpPr>
        <p:sp>
          <p:nvSpPr>
            <p:cNvPr id="319" name="Google Shape;319;p1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9"/>
          <p:cNvSpPr/>
          <p:nvPr/>
        </p:nvSpPr>
        <p:spPr>
          <a:xfrm>
            <a:off x="7923115" y="7755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"/>
          <p:cNvSpPr/>
          <p:nvPr/>
        </p:nvSpPr>
        <p:spPr>
          <a:xfrm>
            <a:off x="1289488" y="6969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8290707" y="5086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9"/>
          <p:cNvSpPr/>
          <p:nvPr/>
        </p:nvSpPr>
        <p:spPr>
          <a:xfrm flipH="1">
            <a:off x="501865" y="3119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2000745" y="4323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8193282" y="437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ONE_COLUMN_TEXT_1_2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/>
          <p:nvPr/>
        </p:nvSpPr>
        <p:spPr>
          <a:xfrm rot="10800000" flipH="1">
            <a:off x="2185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10800000" flipH="1">
            <a:off x="6865775" y="9091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10800000" flipH="1">
            <a:off x="1208274" y="76857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5799962" y="37471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35" name="Google Shape;335;p2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36" name="Google Shape;336;p2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39" name="Google Shape;339;p2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7200" b="1" i="0" u="none" strike="noStrike" cap="none" baseline="0">
                <a:solidFill>
                  <a:schemeClr val="accent1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5140900" y="3246500"/>
            <a:ext cx="3288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0" dirty="0">
                <a:solidFill>
                  <a:schemeClr val="lt2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3299184" y="4771668"/>
            <a:ext cx="71860" cy="62163"/>
          </a:xfrm>
          <a:custGeom>
            <a:avLst/>
            <a:gdLst/>
            <a:ahLst/>
            <a:cxnLst/>
            <a:rect l="l" t="t" r="r" b="b"/>
            <a:pathLst>
              <a:path w="1497" h="1295" extrusionOk="0">
                <a:moveTo>
                  <a:pt x="641" y="1"/>
                </a:moveTo>
                <a:cubicBezTo>
                  <a:pt x="312" y="1"/>
                  <a:pt x="0" y="260"/>
                  <a:pt x="0" y="657"/>
                </a:cubicBezTo>
                <a:cubicBezTo>
                  <a:pt x="0" y="1008"/>
                  <a:pt x="287" y="1294"/>
                  <a:pt x="637" y="1294"/>
                </a:cubicBezTo>
                <a:cubicBezTo>
                  <a:pt x="1210" y="1294"/>
                  <a:pt x="1496" y="594"/>
                  <a:pt x="1099" y="196"/>
                </a:cubicBezTo>
                <a:cubicBezTo>
                  <a:pt x="964" y="61"/>
                  <a:pt x="800" y="1"/>
                  <a:pt x="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4415221" y="402956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7347620" y="4833819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8804137" y="1876208"/>
            <a:ext cx="79818" cy="68581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469280" y="4522205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5613353" y="427029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>
            <a:off x="469279" y="375930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6347073" y="712650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>
            <a:off x="8608271" y="3731901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9" name="Google Shape;39;p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ONE_COLUMN_TEXT_1_2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/>
          <p:nvPr/>
        </p:nvSpPr>
        <p:spPr>
          <a:xfrm>
            <a:off x="84289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8652880" y="12990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 rot="10800000">
            <a:off x="330071" y="470475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528284" y="8001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 rot="10800000">
            <a:off x="1661896" y="34788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 rot="10800000">
            <a:off x="7512222" y="6339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49" name="Google Shape;349;p21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50" name="Google Shape;350;p21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ONE_COLUMN_TEXT_1_2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715050" y="463349"/>
            <a:ext cx="77139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4" name="Google Shape;354;p22"/>
          <p:cNvGrpSpPr/>
          <p:nvPr/>
        </p:nvGrpSpPr>
        <p:grpSpPr>
          <a:xfrm rot="10800000" flipH="1">
            <a:off x="-10350" y="4628887"/>
            <a:ext cx="1337524" cy="538259"/>
            <a:chOff x="0" y="0"/>
            <a:chExt cx="4110400" cy="2081433"/>
          </a:xfrm>
        </p:grpSpPr>
        <p:sp>
          <p:nvSpPr>
            <p:cNvPr id="355" name="Google Shape;355;p2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2"/>
          <p:cNvSpPr/>
          <p:nvPr/>
        </p:nvSpPr>
        <p:spPr>
          <a:xfrm rot="10800000">
            <a:off x="8329861" y="871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2"/>
          <p:cNvSpPr/>
          <p:nvPr/>
        </p:nvSpPr>
        <p:spPr>
          <a:xfrm rot="10800000">
            <a:off x="8604472" y="4599271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2"/>
          <p:cNvSpPr/>
          <p:nvPr/>
        </p:nvSpPr>
        <p:spPr>
          <a:xfrm rot="10800000">
            <a:off x="619439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10800000">
            <a:off x="8691725" y="24721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10800000">
            <a:off x="7541397" y="368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10800000">
            <a:off x="338286" y="2472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10800000">
            <a:off x="3190363" y="47688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/>
          <p:nvPr/>
        </p:nvSpPr>
        <p:spPr>
          <a:xfrm>
            <a:off x="1610295" y="46683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2422138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3"/>
          <p:cNvSpPr/>
          <p:nvPr/>
        </p:nvSpPr>
        <p:spPr>
          <a:xfrm flipH="1">
            <a:off x="5358390" y="1236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3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3"/>
          <p:cNvGrpSpPr/>
          <p:nvPr/>
        </p:nvGrpSpPr>
        <p:grpSpPr>
          <a:xfrm rot="10800000">
            <a:off x="7836069" y="4628887"/>
            <a:ext cx="1337524" cy="538259"/>
            <a:chOff x="0" y="0"/>
            <a:chExt cx="4110400" cy="2081433"/>
          </a:xfrm>
        </p:grpSpPr>
        <p:sp>
          <p:nvSpPr>
            <p:cNvPr id="374" name="Google Shape;374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720825" y="2157146"/>
            <a:ext cx="43413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 b="0" baseline="0">
                <a:solidFill>
                  <a:schemeClr val="accent1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2" hasCustomPrompt="1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1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2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80" name="Google Shape;380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3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>
            <a:spLocks noGrp="1"/>
          </p:cNvSpPr>
          <p:nvPr>
            <p:ph type="title" hasCustomPrompt="1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4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baseline="0">
                <a:latin typeface="Times New Roman" panose="02020603050405020304" pitchFamily="18" charset="0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/>
          <p:nvPr/>
        </p:nvSpPr>
        <p:spPr>
          <a:xfrm rot="10800000">
            <a:off x="2774646" y="80752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rot="10800000">
            <a:off x="528281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 rot="10800000">
            <a:off x="2415999" y="44148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 rot="10800000" flipH="1">
            <a:off x="-25151" y="4628887"/>
            <a:ext cx="1337524" cy="538259"/>
            <a:chOff x="0" y="0"/>
            <a:chExt cx="4110400" cy="2081433"/>
          </a:xfrm>
        </p:grpSpPr>
        <p:sp>
          <p:nvSpPr>
            <p:cNvPr id="389" name="Google Shape;389;p2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SECTION_HEADER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5"/>
          <p:cNvSpPr/>
          <p:nvPr/>
        </p:nvSpPr>
        <p:spPr>
          <a:xfrm rot="10800000" flipH="1">
            <a:off x="4401449" y="15027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5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title" hasCustomPrompt="1"/>
          </p:nvPr>
        </p:nvSpPr>
        <p:spPr>
          <a:xfrm>
            <a:off x="715125" y="1705751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75" y="1704126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25"/>
          <p:cNvSpPr txBox="1">
            <a:spLocks noGrp="1"/>
          </p:cNvSpPr>
          <p:nvPr>
            <p:ph type="title" idx="3"/>
          </p:nvPr>
        </p:nvSpPr>
        <p:spPr>
          <a:xfrm>
            <a:off x="715050" y="433961"/>
            <a:ext cx="7713900" cy="4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1"/>
          </p:nvPr>
        </p:nvSpPr>
        <p:spPr>
          <a:xfrm>
            <a:off x="126292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4"/>
          </p:nvPr>
        </p:nvSpPr>
        <p:spPr>
          <a:xfrm>
            <a:off x="511987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4" name="Google Shape;404;p2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05" name="Google Shape;405;p2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408" name="Google Shape;408;p2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/>
          <p:nvPr/>
        </p:nvSpPr>
        <p:spPr>
          <a:xfrm rot="10800000" flipH="1">
            <a:off x="615958" y="1108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 rot="10800000" flipH="1">
            <a:off x="8247618" y="1088079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 rot="10800000" flipH="1">
            <a:off x="6500750" y="4358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 rot="10800000" flipH="1">
            <a:off x="2257399" y="1986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 rot="10800000" flipH="1">
            <a:off x="5900687" y="46605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82956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71721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title" idx="2"/>
          </p:nvPr>
        </p:nvSpPr>
        <p:spPr>
          <a:xfrm>
            <a:off x="709150" y="496634"/>
            <a:ext cx="7719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title" idx="3"/>
          </p:nvPr>
        </p:nvSpPr>
        <p:spPr>
          <a:xfrm>
            <a:off x="3516750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1" name="Google Shape;421;p26"/>
          <p:cNvSpPr txBox="1">
            <a:spLocks noGrp="1"/>
          </p:cNvSpPr>
          <p:nvPr>
            <p:ph type="subTitle" idx="4"/>
          </p:nvPr>
        </p:nvSpPr>
        <p:spPr>
          <a:xfrm>
            <a:off x="3404400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 txBox="1">
            <a:spLocks noGrp="1"/>
          </p:cNvSpPr>
          <p:nvPr>
            <p:ph type="title" idx="5"/>
          </p:nvPr>
        </p:nvSpPr>
        <p:spPr>
          <a:xfrm>
            <a:off x="621208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3" name="Google Shape;423;p26"/>
          <p:cNvSpPr txBox="1">
            <a:spLocks noGrp="1"/>
          </p:cNvSpPr>
          <p:nvPr>
            <p:ph type="subTitle" idx="6"/>
          </p:nvPr>
        </p:nvSpPr>
        <p:spPr>
          <a:xfrm>
            <a:off x="609973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 idx="7"/>
          </p:nvPr>
        </p:nvSpPr>
        <p:spPr>
          <a:xfrm>
            <a:off x="82956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8"/>
          </p:nvPr>
        </p:nvSpPr>
        <p:spPr>
          <a:xfrm>
            <a:off x="71721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9"/>
          </p:nvPr>
        </p:nvSpPr>
        <p:spPr>
          <a:xfrm>
            <a:off x="3516750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13"/>
          </p:nvPr>
        </p:nvSpPr>
        <p:spPr>
          <a:xfrm>
            <a:off x="3404400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14"/>
          </p:nvPr>
        </p:nvSpPr>
        <p:spPr>
          <a:xfrm>
            <a:off x="621208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subTitle" idx="15"/>
          </p:nvPr>
        </p:nvSpPr>
        <p:spPr>
          <a:xfrm>
            <a:off x="609973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2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31" name="Google Shape;431;p2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34" name="Google Shape;434;p2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>
            <a:spLocks noGrp="1"/>
          </p:cNvSpPr>
          <p:nvPr>
            <p:ph type="ctrTitle"/>
          </p:nvPr>
        </p:nvSpPr>
        <p:spPr>
          <a:xfrm>
            <a:off x="3441950" y="3625400"/>
            <a:ext cx="2279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8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subTitle" idx="1"/>
          </p:nvPr>
        </p:nvSpPr>
        <p:spPr>
          <a:xfrm>
            <a:off x="1752650" y="1490200"/>
            <a:ext cx="5657700" cy="18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6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39" name="Google Shape;439;p27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2199789" y="40587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58002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4536495" y="45685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flipH="1">
            <a:off x="-29597" y="-24963"/>
            <a:ext cx="2155884" cy="1091701"/>
            <a:chOff x="5540494" y="-3"/>
            <a:chExt cx="3593739" cy="1819805"/>
          </a:xfrm>
        </p:grpSpPr>
        <p:sp>
          <p:nvSpPr>
            <p:cNvPr id="447" name="Google Shape;447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7"/>
          <p:cNvGrpSpPr/>
          <p:nvPr/>
        </p:nvGrpSpPr>
        <p:grpSpPr>
          <a:xfrm rot="10800000">
            <a:off x="7821276" y="4634837"/>
            <a:ext cx="1337524" cy="538259"/>
            <a:chOff x="0" y="0"/>
            <a:chExt cx="4110400" cy="2081433"/>
          </a:xfrm>
        </p:grpSpPr>
        <p:sp>
          <p:nvSpPr>
            <p:cNvPr id="450" name="Google Shape;450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7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53" name="Google Shape;453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27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56" name="Google Shape;456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1_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/>
          <p:nvPr/>
        </p:nvSpPr>
        <p:spPr>
          <a:xfrm>
            <a:off x="8660020" y="2846373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6898778" y="6650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8"/>
          <p:cNvSpPr/>
          <p:nvPr/>
        </p:nvSpPr>
        <p:spPr>
          <a:xfrm>
            <a:off x="345463" y="22259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6924770" y="45325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8"/>
          <p:cNvSpPr/>
          <p:nvPr/>
        </p:nvSpPr>
        <p:spPr>
          <a:xfrm flipH="1">
            <a:off x="8233665" y="2971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8"/>
          <p:cNvSpPr/>
          <p:nvPr/>
        </p:nvSpPr>
        <p:spPr>
          <a:xfrm>
            <a:off x="559870" y="37192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8"/>
          <p:cNvSpPr/>
          <p:nvPr/>
        </p:nvSpPr>
        <p:spPr>
          <a:xfrm>
            <a:off x="54450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/>
          <p:nvPr/>
        </p:nvSpPr>
        <p:spPr>
          <a:xfrm>
            <a:off x="4452557" y="47209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1077033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ubTitle" idx="1"/>
          </p:nvPr>
        </p:nvSpPr>
        <p:spPr>
          <a:xfrm>
            <a:off x="723333" y="1776830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8"/>
          <p:cNvSpPr txBox="1">
            <a:spLocks noGrp="1"/>
          </p:cNvSpPr>
          <p:nvPr>
            <p:ph type="title" idx="2"/>
          </p:nvPr>
        </p:nvSpPr>
        <p:spPr>
          <a:xfrm>
            <a:off x="1077033" y="345773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0" name="Google Shape;470;p28"/>
          <p:cNvSpPr txBox="1">
            <a:spLocks noGrp="1"/>
          </p:cNvSpPr>
          <p:nvPr>
            <p:ph type="subTitle" idx="3"/>
          </p:nvPr>
        </p:nvSpPr>
        <p:spPr>
          <a:xfrm>
            <a:off x="723333" y="3782554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8"/>
          <p:cNvSpPr txBox="1">
            <a:spLocks noGrp="1"/>
          </p:cNvSpPr>
          <p:nvPr>
            <p:ph type="title" idx="4"/>
          </p:nvPr>
        </p:nvSpPr>
        <p:spPr>
          <a:xfrm>
            <a:off x="6087524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subTitle" idx="5"/>
          </p:nvPr>
        </p:nvSpPr>
        <p:spPr>
          <a:xfrm>
            <a:off x="6087524" y="1776830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title" idx="6"/>
          </p:nvPr>
        </p:nvSpPr>
        <p:spPr>
          <a:xfrm>
            <a:off x="6087524" y="345032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7"/>
          </p:nvPr>
        </p:nvSpPr>
        <p:spPr>
          <a:xfrm>
            <a:off x="6087528" y="3775153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ctrTitle" idx="8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76" name="Google Shape;476;p28"/>
          <p:cNvGrpSpPr/>
          <p:nvPr/>
        </p:nvGrpSpPr>
        <p:grpSpPr>
          <a:xfrm rot="10800000">
            <a:off x="7836069" y="4614086"/>
            <a:ext cx="1337524" cy="538259"/>
            <a:chOff x="0" y="0"/>
            <a:chExt cx="4110400" cy="2081433"/>
          </a:xfrm>
        </p:grpSpPr>
        <p:sp>
          <p:nvSpPr>
            <p:cNvPr id="477" name="Google Shape;477;p2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8"/>
          <p:cNvGrpSpPr/>
          <p:nvPr/>
        </p:nvGrpSpPr>
        <p:grpSpPr>
          <a:xfrm flipH="1">
            <a:off x="-25151" y="-22374"/>
            <a:ext cx="2155884" cy="1091701"/>
            <a:chOff x="5540494" y="-3"/>
            <a:chExt cx="3593739" cy="1819805"/>
          </a:xfrm>
        </p:grpSpPr>
        <p:sp>
          <p:nvSpPr>
            <p:cNvPr id="480" name="Google Shape;480;p2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_3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 rot="10800000">
            <a:off x="4392671" y="23813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title"/>
          </p:nvPr>
        </p:nvSpPr>
        <p:spPr>
          <a:xfrm>
            <a:off x="1324650" y="3587613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89" name="Google Shape;489;p29"/>
          <p:cNvSpPr txBox="1">
            <a:spLocks noGrp="1"/>
          </p:cNvSpPr>
          <p:nvPr>
            <p:ph type="subTitle" idx="1"/>
          </p:nvPr>
        </p:nvSpPr>
        <p:spPr>
          <a:xfrm>
            <a:off x="1324657" y="3900148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 idx="2"/>
          </p:nvPr>
        </p:nvSpPr>
        <p:spPr>
          <a:xfrm>
            <a:off x="5442150" y="3582250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ubTitle" idx="3"/>
          </p:nvPr>
        </p:nvSpPr>
        <p:spPr>
          <a:xfrm>
            <a:off x="5442157" y="3899085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93" name="Google Shape;493;p2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94" name="Google Shape;494;p2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97" name="Google Shape;497;p2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0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01" name="Google Shape;501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04" name="Google Shape;504;p3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0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0"/>
          <p:cNvSpPr/>
          <p:nvPr/>
        </p:nvSpPr>
        <p:spPr>
          <a:xfrm>
            <a:off x="8329426" y="40396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/>
          <p:nvPr/>
        </p:nvSpPr>
        <p:spPr>
          <a:xfrm flipH="1">
            <a:off x="7420040" y="131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852620" y="37046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7268182" y="24497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1756457" y="18798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ctrTitle"/>
          </p:nvPr>
        </p:nvSpPr>
        <p:spPr>
          <a:xfrm>
            <a:off x="2647950" y="538275"/>
            <a:ext cx="3848100" cy="12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taatliches"/>
              <a:buNone/>
              <a:defRPr sz="7200" b="0" baseline="0">
                <a:latin typeface="Times New Roman" panose="02020603050405020304" pitchFamily="18" charset="0"/>
                <a:ea typeface="標楷體" panose="03000509000000000000" pitchFamily="65" charset="-120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30"/>
          <p:cNvSpPr txBox="1">
            <a:spLocks noGrp="1"/>
          </p:cNvSpPr>
          <p:nvPr>
            <p:ph type="subTitle" idx="1"/>
          </p:nvPr>
        </p:nvSpPr>
        <p:spPr>
          <a:xfrm>
            <a:off x="3096150" y="1868175"/>
            <a:ext cx="2951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5" name="Google Shape;515;p30"/>
          <p:cNvSpPr txBox="1"/>
          <p:nvPr/>
        </p:nvSpPr>
        <p:spPr>
          <a:xfrm>
            <a:off x="2652000" y="3713535"/>
            <a:ext cx="3840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including </a:t>
            </a:r>
            <a:r>
              <a:rPr lang="en" sz="1100" baseline="0">
                <a:solidFill>
                  <a:schemeClr val="l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Questrial"/>
                <a:sym typeface="Questrial"/>
              </a:rPr>
              <a:t>icons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16" name="Google Shape;516;p30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17" name="Google Shape;517;p30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20" name="Google Shape;520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3" name="Google Shape;43;p4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/>
          <p:nvPr/>
        </p:nvSpPr>
        <p:spPr>
          <a:xfrm>
            <a:off x="410099" y="34110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50227" y="412619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672973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4498880" y="48009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8375193" y="4387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1" name="Google Shape;51;p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4"/>
          <p:cNvSpPr/>
          <p:nvPr/>
        </p:nvSpPr>
        <p:spPr>
          <a:xfrm>
            <a:off x="1576442" y="29816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13250" y="916550"/>
            <a:ext cx="77175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3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13250" y="395939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/>
          <p:nvPr/>
        </p:nvSpPr>
        <p:spPr>
          <a:xfrm rot="5400000">
            <a:off x="6178329" y="1553713"/>
            <a:ext cx="232341" cy="219960"/>
          </a:xfrm>
          <a:prstGeom prst="flowChartExtra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1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1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1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1"/>
          <p:cNvSpPr/>
          <p:nvPr/>
        </p:nvSpPr>
        <p:spPr>
          <a:xfrm flipH="1">
            <a:off x="8528465" y="9334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1"/>
          <p:cNvSpPr/>
          <p:nvPr/>
        </p:nvSpPr>
        <p:spPr>
          <a:xfrm>
            <a:off x="441445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1151425" y="1758421"/>
            <a:ext cx="2627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1151430" y="2117021"/>
            <a:ext cx="26277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3" name="Google Shape;533;p3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34" name="Google Shape;534;p3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37" name="Google Shape;537;p3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TWO_COLUMNS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body" idx="1"/>
          </p:nvPr>
        </p:nvSpPr>
        <p:spPr>
          <a:xfrm>
            <a:off x="715050" y="1346925"/>
            <a:ext cx="7716000" cy="3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1" name="Google Shape;541;p32"/>
          <p:cNvSpPr txBox="1">
            <a:spLocks noGrp="1"/>
          </p:cNvSpPr>
          <p:nvPr>
            <p:ph type="ctrTitle"/>
          </p:nvPr>
        </p:nvSpPr>
        <p:spPr>
          <a:xfrm>
            <a:off x="615247" y="464112"/>
            <a:ext cx="77928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42" name="Google Shape;542;p3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43" name="Google Shape;543;p3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46" name="Google Shape;546;p3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32"/>
          <p:cNvSpPr/>
          <p:nvPr/>
        </p:nvSpPr>
        <p:spPr>
          <a:xfrm>
            <a:off x="8294315" y="1603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"/>
          <p:cNvSpPr/>
          <p:nvPr/>
        </p:nvSpPr>
        <p:spPr>
          <a:xfrm>
            <a:off x="7601801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2"/>
          <p:cNvSpPr/>
          <p:nvPr/>
        </p:nvSpPr>
        <p:spPr>
          <a:xfrm flipH="1">
            <a:off x="1680240" y="4378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240545" y="40322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6789244" y="28925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3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57" name="Google Shape;557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60" name="Google Shape;560;p3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33"/>
          <p:cNvSpPr/>
          <p:nvPr/>
        </p:nvSpPr>
        <p:spPr>
          <a:xfrm rot="10800000">
            <a:off x="4508434" y="461351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3"/>
          <p:cNvSpPr/>
          <p:nvPr/>
        </p:nvSpPr>
        <p:spPr>
          <a:xfrm rot="10800000">
            <a:off x="6745167" y="461393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/>
          <p:nvPr/>
        </p:nvSpPr>
        <p:spPr>
          <a:xfrm rot="10800000">
            <a:off x="2111093" y="520074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3"/>
          <p:cNvSpPr/>
          <p:nvPr/>
        </p:nvSpPr>
        <p:spPr>
          <a:xfrm rot="10800000">
            <a:off x="6585562" y="74894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3"/>
          <p:cNvSpPr/>
          <p:nvPr/>
        </p:nvSpPr>
        <p:spPr>
          <a:xfrm rot="10800000">
            <a:off x="8364935" y="246602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3"/>
          <p:cNvSpPr/>
          <p:nvPr/>
        </p:nvSpPr>
        <p:spPr>
          <a:xfrm rot="10800000">
            <a:off x="580020" y="2526131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/>
          <p:nvPr/>
        </p:nvSpPr>
        <p:spPr>
          <a:xfrm rot="10800000">
            <a:off x="4485523" y="1280800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715075" y="1817850"/>
            <a:ext cx="77139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71" name="Google Shape;571;p33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72" name="Google Shape;572;p33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75" name="Google Shape;575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4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79" name="Google Shape;579;p3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4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82" name="Google Shape;582;p34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34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5" name="Google Shape;585;p34"/>
          <p:cNvSpPr txBox="1">
            <a:spLocks noGrp="1"/>
          </p:cNvSpPr>
          <p:nvPr>
            <p:ph type="subTitle" idx="1"/>
          </p:nvPr>
        </p:nvSpPr>
        <p:spPr>
          <a:xfrm>
            <a:off x="715075" y="1352050"/>
            <a:ext cx="7713900" cy="32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950140" y="5716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6860263" y="25920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7992945" y="44788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4"/>
          <p:cNvSpPr/>
          <p:nvPr/>
        </p:nvSpPr>
        <p:spPr>
          <a:xfrm flipH="1">
            <a:off x="199315" y="187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7411845" y="11529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8258407" y="240192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/>
          <p:nvPr/>
        </p:nvSpPr>
        <p:spPr>
          <a:xfrm>
            <a:off x="4754907" y="448322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/>
          <p:nvPr/>
        </p:nvSpPr>
        <p:spPr>
          <a:xfrm>
            <a:off x="8630374" y="238642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5"/>
          <p:cNvSpPr/>
          <p:nvPr/>
        </p:nvSpPr>
        <p:spPr>
          <a:xfrm>
            <a:off x="7145490" y="4605234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5"/>
          <p:cNvSpPr/>
          <p:nvPr/>
        </p:nvSpPr>
        <p:spPr>
          <a:xfrm>
            <a:off x="3071148" y="45061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5"/>
          <p:cNvSpPr/>
          <p:nvPr/>
        </p:nvSpPr>
        <p:spPr>
          <a:xfrm>
            <a:off x="6427755" y="175723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5"/>
          <p:cNvSpPr/>
          <p:nvPr/>
        </p:nvSpPr>
        <p:spPr>
          <a:xfrm>
            <a:off x="364630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1673642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" name="Google Shape;600;p35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01" name="Google Shape;601;p3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5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ctrTitle" idx="2"/>
          </p:nvPr>
        </p:nvSpPr>
        <p:spPr>
          <a:xfrm>
            <a:off x="852388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852388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6" name="Google Shape;606;p35"/>
          <p:cNvSpPr txBox="1">
            <a:spLocks noGrp="1"/>
          </p:cNvSpPr>
          <p:nvPr>
            <p:ph type="ctrTitle" idx="3"/>
          </p:nvPr>
        </p:nvSpPr>
        <p:spPr>
          <a:xfrm>
            <a:off x="3580200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7" name="Google Shape;607;p35"/>
          <p:cNvSpPr txBox="1">
            <a:spLocks noGrp="1"/>
          </p:cNvSpPr>
          <p:nvPr>
            <p:ph type="subTitle" idx="4"/>
          </p:nvPr>
        </p:nvSpPr>
        <p:spPr>
          <a:xfrm>
            <a:off x="3580200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8" name="Google Shape;608;p35"/>
          <p:cNvSpPr txBox="1">
            <a:spLocks noGrp="1"/>
          </p:cNvSpPr>
          <p:nvPr>
            <p:ph type="ctrTitle" idx="5"/>
          </p:nvPr>
        </p:nvSpPr>
        <p:spPr>
          <a:xfrm>
            <a:off x="6308012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6"/>
          </p:nvPr>
        </p:nvSpPr>
        <p:spPr>
          <a:xfrm>
            <a:off x="6308012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610" name="Google Shape;610;p35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11" name="Google Shape;611;p35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6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36"/>
          <p:cNvSpPr txBox="1">
            <a:spLocks noGrp="1"/>
          </p:cNvSpPr>
          <p:nvPr>
            <p:ph type="ctrTitle" idx="2"/>
          </p:nvPr>
        </p:nvSpPr>
        <p:spPr>
          <a:xfrm>
            <a:off x="713551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6" name="Google Shape;616;p36"/>
          <p:cNvSpPr txBox="1">
            <a:spLocks noGrp="1"/>
          </p:cNvSpPr>
          <p:nvPr>
            <p:ph type="subTitle" idx="1"/>
          </p:nvPr>
        </p:nvSpPr>
        <p:spPr>
          <a:xfrm>
            <a:off x="713565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7" name="Google Shape;617;p36"/>
          <p:cNvSpPr txBox="1">
            <a:spLocks noGrp="1"/>
          </p:cNvSpPr>
          <p:nvPr>
            <p:ph type="ctrTitle" idx="3"/>
          </p:nvPr>
        </p:nvSpPr>
        <p:spPr>
          <a:xfrm>
            <a:off x="3441302" y="3068525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8" name="Google Shape;618;p36"/>
          <p:cNvSpPr txBox="1">
            <a:spLocks noGrp="1"/>
          </p:cNvSpPr>
          <p:nvPr>
            <p:ph type="subTitle" idx="4"/>
          </p:nvPr>
        </p:nvSpPr>
        <p:spPr>
          <a:xfrm>
            <a:off x="3441300" y="3477275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9" name="Google Shape;619;p36"/>
          <p:cNvSpPr txBox="1">
            <a:spLocks noGrp="1"/>
          </p:cNvSpPr>
          <p:nvPr>
            <p:ph type="ctrTitle" idx="5"/>
          </p:nvPr>
        </p:nvSpPr>
        <p:spPr>
          <a:xfrm>
            <a:off x="6169113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0" name="Google Shape;620;p36"/>
          <p:cNvSpPr txBox="1">
            <a:spLocks noGrp="1"/>
          </p:cNvSpPr>
          <p:nvPr>
            <p:ph type="subTitle" idx="6"/>
          </p:nvPr>
        </p:nvSpPr>
        <p:spPr>
          <a:xfrm>
            <a:off x="6169099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6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6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6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6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3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28" name="Google Shape;628;p3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31" name="Google Shape;631;p3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7"/>
          <p:cNvGrpSpPr/>
          <p:nvPr/>
        </p:nvGrpSpPr>
        <p:grpSpPr>
          <a:xfrm>
            <a:off x="-14802" y="4413285"/>
            <a:ext cx="2720977" cy="753340"/>
            <a:chOff x="-25" y="3419807"/>
            <a:chExt cx="5449584" cy="1723102"/>
          </a:xfrm>
        </p:grpSpPr>
        <p:sp>
          <p:nvSpPr>
            <p:cNvPr id="635" name="Google Shape;635;p3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7"/>
          <p:cNvGrpSpPr/>
          <p:nvPr/>
        </p:nvGrpSpPr>
        <p:grpSpPr>
          <a:xfrm flipH="1">
            <a:off x="7434862" y="-14501"/>
            <a:ext cx="1730067" cy="876075"/>
            <a:chOff x="0" y="0"/>
            <a:chExt cx="4110400" cy="2081433"/>
          </a:xfrm>
        </p:grpSpPr>
        <p:sp>
          <p:nvSpPr>
            <p:cNvPr id="638" name="Google Shape;638;p3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" name="Google Shape;640;p37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7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7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7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7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7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8"/>
          <p:cNvGrpSpPr/>
          <p:nvPr/>
        </p:nvGrpSpPr>
        <p:grpSpPr>
          <a:xfrm flipH="1">
            <a:off x="6" y="-7560"/>
            <a:ext cx="2155884" cy="1091701"/>
            <a:chOff x="5540494" y="-3"/>
            <a:chExt cx="3593739" cy="1819805"/>
          </a:xfrm>
        </p:grpSpPr>
        <p:sp>
          <p:nvSpPr>
            <p:cNvPr id="648" name="Google Shape;648;p3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8"/>
          <p:cNvGrpSpPr/>
          <p:nvPr/>
        </p:nvGrpSpPr>
        <p:grpSpPr>
          <a:xfrm rot="10800000">
            <a:off x="7806475" y="4605234"/>
            <a:ext cx="1337524" cy="538259"/>
            <a:chOff x="0" y="0"/>
            <a:chExt cx="4110400" cy="2081433"/>
          </a:xfrm>
        </p:grpSpPr>
        <p:sp>
          <p:nvSpPr>
            <p:cNvPr id="651" name="Google Shape;651;p3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38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8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8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8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8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898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985126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8373520" y="4936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1840188" y="4794514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702665" y="3927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6377565" y="797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="1" i="0" u="none" strike="noStrike" cap="none" baseline="0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72" name="Google Shape;72;p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75" name="Google Shape;75;p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/>
          <p:nvPr/>
        </p:nvSpPr>
        <p:spPr>
          <a:xfrm>
            <a:off x="1981323" y="478368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7178184" y="46567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7522878" y="8850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rot="10800000">
            <a:off x="4472943" y="100660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 rot="10800000">
            <a:off x="598329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3778571" y="45915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="1" i="0" u="none" strike="noStrike" cap="none" baseline="0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86" name="Google Shape;86;p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89" name="Google Shape;89;p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2092799" y="1623226"/>
            <a:ext cx="4950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9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>
            <a:off x="-14825" y="3808742"/>
            <a:ext cx="4313890" cy="1364008"/>
            <a:chOff x="-25" y="3419807"/>
            <a:chExt cx="5449584" cy="1723102"/>
          </a:xfrm>
        </p:grpSpPr>
        <p:sp>
          <p:nvSpPr>
            <p:cNvPr id="94" name="Google Shape;94;p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47287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8242174" y="3763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223529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692218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61553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825839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7768612" y="4839606"/>
            <a:ext cx="386012" cy="303295"/>
          </a:xfrm>
          <a:custGeom>
            <a:avLst/>
            <a:gdLst/>
            <a:ahLst/>
            <a:cxnLst/>
            <a:rect l="l" t="t" r="r" b="b"/>
            <a:pathLst>
              <a:path w="9520" h="7480" extrusionOk="0">
                <a:moveTo>
                  <a:pt x="1657" y="0"/>
                </a:moveTo>
                <a:cubicBezTo>
                  <a:pt x="1549" y="0"/>
                  <a:pt x="1442" y="14"/>
                  <a:pt x="1338" y="46"/>
                </a:cubicBezTo>
                <a:cubicBezTo>
                  <a:pt x="940" y="158"/>
                  <a:pt x="733" y="699"/>
                  <a:pt x="574" y="1033"/>
                </a:cubicBezTo>
                <a:cubicBezTo>
                  <a:pt x="49" y="2179"/>
                  <a:pt x="1" y="3660"/>
                  <a:pt x="33" y="4901"/>
                </a:cubicBezTo>
                <a:cubicBezTo>
                  <a:pt x="33" y="5474"/>
                  <a:pt x="208" y="5952"/>
                  <a:pt x="192" y="6541"/>
                </a:cubicBezTo>
                <a:cubicBezTo>
                  <a:pt x="160" y="6843"/>
                  <a:pt x="160" y="7162"/>
                  <a:pt x="192" y="7480"/>
                </a:cubicBezTo>
                <a:lnTo>
                  <a:pt x="9519" y="7480"/>
                </a:lnTo>
                <a:cubicBezTo>
                  <a:pt x="9472" y="7432"/>
                  <a:pt x="9424" y="7384"/>
                  <a:pt x="9376" y="7353"/>
                </a:cubicBezTo>
                <a:cubicBezTo>
                  <a:pt x="8930" y="6971"/>
                  <a:pt x="8485" y="6684"/>
                  <a:pt x="8103" y="6238"/>
                </a:cubicBezTo>
                <a:cubicBezTo>
                  <a:pt x="7450" y="5474"/>
                  <a:pt x="6798" y="4694"/>
                  <a:pt x="6240" y="3883"/>
                </a:cubicBezTo>
                <a:cubicBezTo>
                  <a:pt x="5365" y="2625"/>
                  <a:pt x="4585" y="1368"/>
                  <a:pt x="3200" y="588"/>
                </a:cubicBezTo>
                <a:cubicBezTo>
                  <a:pt x="2763" y="349"/>
                  <a:pt x="2193" y="0"/>
                  <a:pt x="1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7"/>
          <p:cNvGrpSpPr/>
          <p:nvPr/>
        </p:nvGrpSpPr>
        <p:grpSpPr>
          <a:xfrm>
            <a:off x="6300251" y="-14801"/>
            <a:ext cx="2863492" cy="1450021"/>
            <a:chOff x="5540494" y="-3"/>
            <a:chExt cx="3593739" cy="1819805"/>
          </a:xfrm>
        </p:grpSpPr>
        <p:sp>
          <p:nvSpPr>
            <p:cNvPr id="104" name="Google Shape;104;p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-29581" y="-14791"/>
            <a:ext cx="1730067" cy="876075"/>
            <a:chOff x="0" y="0"/>
            <a:chExt cx="4110400" cy="2081433"/>
          </a:xfrm>
        </p:grpSpPr>
        <p:sp>
          <p:nvSpPr>
            <p:cNvPr id="107" name="Google Shape;107;p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094399" y="2124526"/>
            <a:ext cx="4950900" cy="13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1040400" y="1250725"/>
            <a:ext cx="7063200" cy="26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 b="0" baseline="0">
                <a:solidFill>
                  <a:schemeClr val="accent1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836965" y="2470057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2007458" y="4251386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4461760" y="33892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2224183" y="33934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6911065" y="4505057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flipH="1">
            <a:off x="6004460" y="632102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546165" y="369178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8262078" y="2285696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4438852" y="4693459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22" name="Google Shape;122;p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1" name="Google Shape;131;p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35" name="Google Shape;135;p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8" name="Google Shape;138;p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9"/>
          <p:cNvSpPr txBox="1">
            <a:spLocks noGrp="1"/>
          </p:cNvSpPr>
          <p:nvPr>
            <p:ph type="subTitle" idx="1"/>
          </p:nvPr>
        </p:nvSpPr>
        <p:spPr>
          <a:xfrm>
            <a:off x="4568700" y="2284475"/>
            <a:ext cx="38538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2000" b="1" baseline="0">
                <a:solidFill>
                  <a:schemeClr val="accent1"/>
                </a:solidFill>
                <a:latin typeface="Times New Roman" panose="02020603050405020304" pitchFamily="18" charset="0"/>
                <a:ea typeface="Barlow Semi Condensed"/>
                <a:cs typeface="Barlow Semi Condensed"/>
                <a:sym typeface="Barlow Semi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body" idx="2"/>
          </p:nvPr>
        </p:nvSpPr>
        <p:spPr>
          <a:xfrm>
            <a:off x="4568700" y="2724150"/>
            <a:ext cx="38538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aseline="0">
                <a:latin typeface="Times New Roman" panose="02020603050405020304" pitchFamily="18" charset="0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ctrTitle"/>
          </p:nvPr>
        </p:nvSpPr>
        <p:spPr>
          <a:xfrm>
            <a:off x="715050" y="454874"/>
            <a:ext cx="771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300015" y="797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8364938" y="45061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6425732" y="8909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 flipH="1">
            <a:off x="4358815" y="45061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569245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498219" y="3684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8306932" y="17183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6" cy="51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/>
          <p:nvPr/>
        </p:nvSpPr>
        <p:spPr>
          <a:xfrm rot="8100000">
            <a:off x="271909" y="682979"/>
            <a:ext cx="3543137" cy="2136056"/>
          </a:xfrm>
          <a:custGeom>
            <a:avLst/>
            <a:gdLst/>
            <a:ahLst/>
            <a:cxnLst/>
            <a:rect l="l" t="t" r="r" b="b"/>
            <a:pathLst>
              <a:path w="55855" h="36282" extrusionOk="0">
                <a:moveTo>
                  <a:pt x="19652" y="1"/>
                </a:moveTo>
                <a:cubicBezTo>
                  <a:pt x="17688" y="1"/>
                  <a:pt x="15694" y="544"/>
                  <a:pt x="14135" y="1794"/>
                </a:cubicBezTo>
                <a:cubicBezTo>
                  <a:pt x="13148" y="2590"/>
                  <a:pt x="12384" y="3641"/>
                  <a:pt x="11525" y="4564"/>
                </a:cubicBezTo>
                <a:cubicBezTo>
                  <a:pt x="10283" y="5917"/>
                  <a:pt x="8851" y="7063"/>
                  <a:pt x="7259" y="7970"/>
                </a:cubicBezTo>
                <a:cubicBezTo>
                  <a:pt x="5715" y="8846"/>
                  <a:pt x="3996" y="9514"/>
                  <a:pt x="2706" y="10788"/>
                </a:cubicBezTo>
                <a:cubicBezTo>
                  <a:pt x="144" y="13319"/>
                  <a:pt x="0" y="17600"/>
                  <a:pt x="924" y="21182"/>
                </a:cubicBezTo>
                <a:cubicBezTo>
                  <a:pt x="2308" y="26594"/>
                  <a:pt x="5954" y="31560"/>
                  <a:pt x="10968" y="33486"/>
                </a:cubicBezTo>
                <a:cubicBezTo>
                  <a:pt x="13704" y="34537"/>
                  <a:pt x="16653" y="34657"/>
                  <a:pt x="19588" y="34657"/>
                </a:cubicBezTo>
                <a:cubicBezTo>
                  <a:pt x="20255" y="34657"/>
                  <a:pt x="20921" y="34651"/>
                  <a:pt x="21584" y="34648"/>
                </a:cubicBezTo>
                <a:cubicBezTo>
                  <a:pt x="21708" y="34648"/>
                  <a:pt x="21832" y="34647"/>
                  <a:pt x="21956" y="34647"/>
                </a:cubicBezTo>
                <a:cubicBezTo>
                  <a:pt x="29266" y="34647"/>
                  <a:pt x="36590" y="35110"/>
                  <a:pt x="43853" y="36064"/>
                </a:cubicBezTo>
                <a:cubicBezTo>
                  <a:pt x="44885" y="36198"/>
                  <a:pt x="45863" y="36281"/>
                  <a:pt x="46785" y="36281"/>
                </a:cubicBezTo>
                <a:cubicBezTo>
                  <a:pt x="50159" y="36281"/>
                  <a:pt x="52780" y="35165"/>
                  <a:pt x="54518" y="31289"/>
                </a:cubicBezTo>
                <a:cubicBezTo>
                  <a:pt x="55250" y="29698"/>
                  <a:pt x="55855" y="27931"/>
                  <a:pt x="55536" y="26196"/>
                </a:cubicBezTo>
                <a:cubicBezTo>
                  <a:pt x="55266" y="24652"/>
                  <a:pt x="54279" y="23378"/>
                  <a:pt x="53626" y="21962"/>
                </a:cubicBezTo>
                <a:cubicBezTo>
                  <a:pt x="52321" y="19176"/>
                  <a:pt x="52241" y="15961"/>
                  <a:pt x="51302" y="13016"/>
                </a:cubicBezTo>
                <a:cubicBezTo>
                  <a:pt x="49404" y="7183"/>
                  <a:pt x="43720" y="2984"/>
                  <a:pt x="37864" y="2984"/>
                </a:cubicBezTo>
                <a:cubicBezTo>
                  <a:pt x="37632" y="2984"/>
                  <a:pt x="37400" y="2991"/>
                  <a:pt x="37168" y="3004"/>
                </a:cubicBezTo>
                <a:cubicBezTo>
                  <a:pt x="35663" y="3097"/>
                  <a:pt x="34159" y="3447"/>
                  <a:pt x="32654" y="3447"/>
                </a:cubicBezTo>
                <a:cubicBezTo>
                  <a:pt x="32360" y="3447"/>
                  <a:pt x="32066" y="3433"/>
                  <a:pt x="31772" y="3402"/>
                </a:cubicBezTo>
                <a:cubicBezTo>
                  <a:pt x="29862" y="3227"/>
                  <a:pt x="28095" y="2352"/>
                  <a:pt x="26312" y="1603"/>
                </a:cubicBezTo>
                <a:cubicBezTo>
                  <a:pt x="24338" y="776"/>
                  <a:pt x="22269" y="107"/>
                  <a:pt x="20136" y="12"/>
                </a:cubicBezTo>
                <a:cubicBezTo>
                  <a:pt x="19975" y="4"/>
                  <a:pt x="19814" y="1"/>
                  <a:pt x="19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715050" y="538275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10"/>
          <p:cNvGrpSpPr/>
          <p:nvPr/>
        </p:nvGrpSpPr>
        <p:grpSpPr>
          <a:xfrm>
            <a:off x="515998" y="167290"/>
            <a:ext cx="8099717" cy="4636133"/>
            <a:chOff x="515998" y="167290"/>
            <a:chExt cx="8099717" cy="4636133"/>
          </a:xfrm>
        </p:grpSpPr>
        <p:sp>
          <p:nvSpPr>
            <p:cNvPr id="155" name="Google Shape;155;p10"/>
            <p:cNvSpPr/>
            <p:nvPr/>
          </p:nvSpPr>
          <p:spPr>
            <a:xfrm>
              <a:off x="7538125" y="438750"/>
              <a:ext cx="198201" cy="199045"/>
            </a:xfrm>
            <a:custGeom>
              <a:avLst/>
              <a:gdLst/>
              <a:ahLst/>
              <a:cxnLst/>
              <a:rect l="l" t="t" r="r" b="b"/>
              <a:pathLst>
                <a:path w="3757" h="3773" fill="none" extrusionOk="0">
                  <a:moveTo>
                    <a:pt x="3757" y="1879"/>
                  </a:moveTo>
                  <a:lnTo>
                    <a:pt x="1879" y="3773"/>
                  </a:lnTo>
                  <a:lnTo>
                    <a:pt x="0" y="1879"/>
                  </a:lnTo>
                  <a:lnTo>
                    <a:pt x="187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575615" y="503986"/>
              <a:ext cx="79818" cy="68581"/>
            </a:xfrm>
            <a:custGeom>
              <a:avLst/>
              <a:gdLst/>
              <a:ahLst/>
              <a:cxnLst/>
              <a:rect l="l" t="t" r="r" b="b"/>
              <a:pathLst>
                <a:path w="1513" h="1300" extrusionOk="0">
                  <a:moveTo>
                    <a:pt x="852" y="1"/>
                  </a:moveTo>
                  <a:cubicBezTo>
                    <a:pt x="693" y="1"/>
                    <a:pt x="531" y="58"/>
                    <a:pt x="398" y="185"/>
                  </a:cubicBezTo>
                  <a:cubicBezTo>
                    <a:pt x="0" y="599"/>
                    <a:pt x="287" y="1300"/>
                    <a:pt x="860" y="1300"/>
                  </a:cubicBezTo>
                  <a:cubicBezTo>
                    <a:pt x="1210" y="1300"/>
                    <a:pt x="1496" y="1013"/>
                    <a:pt x="1512" y="647"/>
                  </a:cubicBezTo>
                  <a:cubicBezTo>
                    <a:pt x="1512" y="258"/>
                    <a:pt x="1189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8242174" y="4419904"/>
              <a:ext cx="373542" cy="370655"/>
            </a:xfrm>
            <a:custGeom>
              <a:avLst/>
              <a:gdLst/>
              <a:ahLst/>
              <a:cxnLst/>
              <a:rect l="l" t="t" r="r" b="b"/>
              <a:pathLst>
                <a:path w="2070" h="2054" extrusionOk="0">
                  <a:moveTo>
                    <a:pt x="1035" y="0"/>
                  </a:moveTo>
                  <a:lnTo>
                    <a:pt x="0" y="1035"/>
                  </a:lnTo>
                  <a:lnTo>
                    <a:pt x="1035" y="2054"/>
                  </a:lnTo>
                  <a:lnTo>
                    <a:pt x="2070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515998" y="4605223"/>
              <a:ext cx="199045" cy="198201"/>
            </a:xfrm>
            <a:custGeom>
              <a:avLst/>
              <a:gdLst/>
              <a:ahLst/>
              <a:cxnLst/>
              <a:rect l="l" t="t" r="r" b="b"/>
              <a:pathLst>
                <a:path w="3773" h="3757" extrusionOk="0">
                  <a:moveTo>
                    <a:pt x="1878" y="0"/>
                  </a:moveTo>
                  <a:lnTo>
                    <a:pt x="0" y="1878"/>
                  </a:lnTo>
                  <a:lnTo>
                    <a:pt x="1878" y="3757"/>
                  </a:lnTo>
                  <a:lnTo>
                    <a:pt x="3773" y="1878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8249624" y="2190958"/>
              <a:ext cx="358649" cy="380781"/>
            </a:xfrm>
            <a:custGeom>
              <a:avLst/>
              <a:gdLst/>
              <a:ahLst/>
              <a:cxnLst/>
              <a:rect l="l" t="t" r="r" b="b"/>
              <a:pathLst>
                <a:path w="4394" h="4665" fill="none" extrusionOk="0">
                  <a:moveTo>
                    <a:pt x="446" y="1481"/>
                  </a:moveTo>
                  <a:cubicBezTo>
                    <a:pt x="1178" y="1"/>
                    <a:pt x="3327" y="128"/>
                    <a:pt x="3852" y="1688"/>
                  </a:cubicBezTo>
                  <a:cubicBezTo>
                    <a:pt x="4394" y="3248"/>
                    <a:pt x="2786" y="4665"/>
                    <a:pt x="1306" y="3948"/>
                  </a:cubicBezTo>
                  <a:cubicBezTo>
                    <a:pt x="382" y="3503"/>
                    <a:pt x="0" y="2388"/>
                    <a:pt x="446" y="148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3852330" y="167290"/>
              <a:ext cx="199045" cy="199097"/>
            </a:xfrm>
            <a:custGeom>
              <a:avLst/>
              <a:gdLst/>
              <a:ahLst/>
              <a:cxnLst/>
              <a:rect l="l" t="t" r="r" b="b"/>
              <a:pathLst>
                <a:path w="3773" h="3774" extrusionOk="0">
                  <a:moveTo>
                    <a:pt x="1894" y="1"/>
                  </a:moveTo>
                  <a:lnTo>
                    <a:pt x="0" y="1879"/>
                  </a:lnTo>
                  <a:lnTo>
                    <a:pt x="1894" y="3773"/>
                  </a:lnTo>
                  <a:lnTo>
                    <a:pt x="3773" y="1879"/>
                  </a:lnTo>
                  <a:lnTo>
                    <a:pt x="1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78792" y="4419899"/>
              <a:ext cx="341098" cy="339652"/>
            </a:xfrm>
            <a:custGeom>
              <a:avLst/>
              <a:gdLst/>
              <a:ahLst/>
              <a:cxnLst/>
              <a:rect l="l" t="t" r="r" b="b"/>
              <a:pathLst>
                <a:path w="3773" h="3757" fill="none" extrusionOk="0">
                  <a:moveTo>
                    <a:pt x="3773" y="1879"/>
                  </a:moveTo>
                  <a:lnTo>
                    <a:pt x="1878" y="3757"/>
                  </a:lnTo>
                  <a:lnTo>
                    <a:pt x="0" y="1879"/>
                  </a:lnTo>
                  <a:lnTo>
                    <a:pt x="187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estrial"/>
              <a:buChar char="●"/>
              <a:defRPr sz="18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64" name="Google Shape;664;p4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pexels.com/photos/927500/pexels-photo-927500.jpeg?auto=compress&amp;cs=tinysrgb&amp;w=1600" TargetMode="External"/><Relationship Id="rId13" Type="http://schemas.openxmlformats.org/officeDocument/2006/relationships/hyperlink" Target="https://img.onl/CNCUQr" TargetMode="External"/><Relationship Id="rId3" Type="http://schemas.openxmlformats.org/officeDocument/2006/relationships/hyperlink" Target="https://images.pexels.com/photos/7292517/pexels-photo-7292517.jpeg?auto=compress&amp;cs=tinysrgb&amp;w=600&amp;lazy=load" TargetMode="External"/><Relationship Id="rId7" Type="http://schemas.openxmlformats.org/officeDocument/2006/relationships/hyperlink" Target="https://images.pexels.com/photos/1108099/pexels-photo-1108099.jpeg?auto=compress&amp;cs=tinysrgb&amp;w=1600" TargetMode="External"/><Relationship Id="rId12" Type="http://schemas.openxmlformats.org/officeDocument/2006/relationships/hyperlink" Target="https://img.onl/C7JQS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images.pexels.com/photos/3726315/pexels-photo-3726315.jpeg?auto=compress&amp;cs=tinysrgb&amp;w=600&amp;lazy=load" TargetMode="External"/><Relationship Id="rId11" Type="http://schemas.openxmlformats.org/officeDocument/2006/relationships/hyperlink" Target="https://img.onl/WnRMG" TargetMode="External"/><Relationship Id="rId5" Type="http://schemas.openxmlformats.org/officeDocument/2006/relationships/hyperlink" Target="https://images.pexels.com/photos/10041628/pexels-photo-10041628.jpeg?auto=compress&amp;cs=tinysrgb&amp;w=1600" TargetMode="External"/><Relationship Id="rId15" Type="http://schemas.openxmlformats.org/officeDocument/2006/relationships/hyperlink" Target="https://img.onl/F85WVB" TargetMode="External"/><Relationship Id="rId10" Type="http://schemas.openxmlformats.org/officeDocument/2006/relationships/hyperlink" Target="https://images.pexels.com/photos/162140/duckling-birds-yellow-fluffy-162140.jpeg?auto=compress&amp;cs=tinysrgb&amp;w=1260&amp;h=750&amp;dpr=1" TargetMode="External"/><Relationship Id="rId4" Type="http://schemas.openxmlformats.org/officeDocument/2006/relationships/hyperlink" Target="https://images.pexels.com/photos/1312312/pexels-photo-1312312.jpeg?auto=compress&amp;cs=tinysrgb&amp;w=1260&amp;h=750&amp;dpr=1" TargetMode="External"/><Relationship Id="rId9" Type="http://schemas.openxmlformats.org/officeDocument/2006/relationships/hyperlink" Target="https://images.pexels.com/photos/6897434/pexels-photo-6897434.jpeg?auto=compress&amp;cs=tinysrgb&amp;w=1600" TargetMode="External"/><Relationship Id="rId14" Type="http://schemas.openxmlformats.org/officeDocument/2006/relationships/hyperlink" Target="https://img.onl/Y9r6L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3"/>
          <p:cNvSpPr txBox="1">
            <a:spLocks noGrp="1"/>
          </p:cNvSpPr>
          <p:nvPr>
            <p:ph type="subTitle" idx="1"/>
          </p:nvPr>
        </p:nvSpPr>
        <p:spPr>
          <a:xfrm>
            <a:off x="6389372" y="3471684"/>
            <a:ext cx="2290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簡報人：王玥晴</a:t>
            </a:r>
            <a:endParaRPr/>
          </a:p>
        </p:txBody>
      </p:sp>
      <p:grpSp>
        <p:nvGrpSpPr>
          <p:cNvPr id="672" name="Google Shape;672;p43"/>
          <p:cNvGrpSpPr/>
          <p:nvPr/>
        </p:nvGrpSpPr>
        <p:grpSpPr>
          <a:xfrm>
            <a:off x="794135" y="1376273"/>
            <a:ext cx="3724719" cy="2772588"/>
            <a:chOff x="794135" y="1376273"/>
            <a:chExt cx="3724719" cy="2772588"/>
          </a:xfrm>
        </p:grpSpPr>
        <p:sp>
          <p:nvSpPr>
            <p:cNvPr id="673" name="Google Shape;673;p43"/>
            <p:cNvSpPr/>
            <p:nvPr/>
          </p:nvSpPr>
          <p:spPr>
            <a:xfrm>
              <a:off x="1041607" y="3627876"/>
              <a:ext cx="3164086" cy="299891"/>
            </a:xfrm>
            <a:custGeom>
              <a:avLst/>
              <a:gdLst/>
              <a:ahLst/>
              <a:cxnLst/>
              <a:rect l="l" t="t" r="r" b="b"/>
              <a:pathLst>
                <a:path w="30069" h="2850" extrusionOk="0">
                  <a:moveTo>
                    <a:pt x="15042" y="0"/>
                  </a:moveTo>
                  <a:cubicBezTo>
                    <a:pt x="6733" y="0"/>
                    <a:pt x="0" y="637"/>
                    <a:pt x="0" y="1417"/>
                  </a:cubicBezTo>
                  <a:cubicBezTo>
                    <a:pt x="0" y="2213"/>
                    <a:pt x="6733" y="2849"/>
                    <a:pt x="15042" y="2849"/>
                  </a:cubicBezTo>
                  <a:cubicBezTo>
                    <a:pt x="23335" y="2849"/>
                    <a:pt x="30068" y="2213"/>
                    <a:pt x="30068" y="1417"/>
                  </a:cubicBezTo>
                  <a:cubicBezTo>
                    <a:pt x="30068" y="637"/>
                    <a:pt x="23335" y="0"/>
                    <a:pt x="150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830525" y="1376273"/>
              <a:ext cx="3688329" cy="2284224"/>
            </a:xfrm>
            <a:custGeom>
              <a:avLst/>
              <a:gdLst/>
              <a:ahLst/>
              <a:cxnLst/>
              <a:rect l="l" t="t" r="r" b="b"/>
              <a:pathLst>
                <a:path w="35051" h="21708" extrusionOk="0">
                  <a:moveTo>
                    <a:pt x="22666" y="0"/>
                  </a:moveTo>
                  <a:cubicBezTo>
                    <a:pt x="22576" y="0"/>
                    <a:pt x="22486" y="2"/>
                    <a:pt x="22396" y="5"/>
                  </a:cubicBezTo>
                  <a:cubicBezTo>
                    <a:pt x="21059" y="69"/>
                    <a:pt x="19770" y="467"/>
                    <a:pt x="18528" y="960"/>
                  </a:cubicBezTo>
                  <a:cubicBezTo>
                    <a:pt x="17414" y="1406"/>
                    <a:pt x="16300" y="1931"/>
                    <a:pt x="15106" y="2043"/>
                  </a:cubicBezTo>
                  <a:cubicBezTo>
                    <a:pt x="14940" y="2057"/>
                    <a:pt x="14773" y="2063"/>
                    <a:pt x="14607" y="2063"/>
                  </a:cubicBezTo>
                  <a:cubicBezTo>
                    <a:pt x="13647" y="2063"/>
                    <a:pt x="12693" y="1858"/>
                    <a:pt x="11716" y="1804"/>
                  </a:cubicBezTo>
                  <a:cubicBezTo>
                    <a:pt x="11562" y="1795"/>
                    <a:pt x="11408" y="1790"/>
                    <a:pt x="11254" y="1790"/>
                  </a:cubicBezTo>
                  <a:cubicBezTo>
                    <a:pt x="7593" y="1790"/>
                    <a:pt x="4041" y="4306"/>
                    <a:pt x="2850" y="7789"/>
                  </a:cubicBezTo>
                  <a:cubicBezTo>
                    <a:pt x="2261" y="9540"/>
                    <a:pt x="2213" y="11482"/>
                    <a:pt x="1401" y="13137"/>
                  </a:cubicBezTo>
                  <a:cubicBezTo>
                    <a:pt x="1003" y="13981"/>
                    <a:pt x="383" y="14745"/>
                    <a:pt x="208" y="15668"/>
                  </a:cubicBezTo>
                  <a:cubicBezTo>
                    <a:pt x="1" y="16703"/>
                    <a:pt x="383" y="17769"/>
                    <a:pt x="844" y="18724"/>
                  </a:cubicBezTo>
                  <a:cubicBezTo>
                    <a:pt x="1930" y="21032"/>
                    <a:pt x="3573" y="21707"/>
                    <a:pt x="5689" y="21707"/>
                  </a:cubicBezTo>
                  <a:cubicBezTo>
                    <a:pt x="6272" y="21707"/>
                    <a:pt x="6892" y="21656"/>
                    <a:pt x="7545" y="21573"/>
                  </a:cubicBezTo>
                  <a:cubicBezTo>
                    <a:pt x="12055" y="21015"/>
                    <a:pt x="16596" y="20729"/>
                    <a:pt x="21151" y="20729"/>
                  </a:cubicBezTo>
                  <a:cubicBezTo>
                    <a:pt x="21275" y="20729"/>
                    <a:pt x="21398" y="20729"/>
                    <a:pt x="21521" y="20730"/>
                  </a:cubicBezTo>
                  <a:cubicBezTo>
                    <a:pt x="21970" y="20733"/>
                    <a:pt x="22421" y="20738"/>
                    <a:pt x="22873" y="20738"/>
                  </a:cubicBezTo>
                  <a:cubicBezTo>
                    <a:pt x="24680" y="20738"/>
                    <a:pt x="26494" y="20656"/>
                    <a:pt x="28174" y="20045"/>
                  </a:cubicBezTo>
                  <a:cubicBezTo>
                    <a:pt x="31326" y="18883"/>
                    <a:pt x="33602" y="15923"/>
                    <a:pt x="34478" y="12675"/>
                  </a:cubicBezTo>
                  <a:cubicBezTo>
                    <a:pt x="35051" y="10542"/>
                    <a:pt x="34971" y="7980"/>
                    <a:pt x="33364" y="6452"/>
                  </a:cubicBezTo>
                  <a:cubicBezTo>
                    <a:pt x="32552" y="5688"/>
                    <a:pt x="31469" y="5306"/>
                    <a:pt x="30498" y="4780"/>
                  </a:cubicBezTo>
                  <a:cubicBezTo>
                    <a:pt x="29512" y="4239"/>
                    <a:pt x="28604" y="3539"/>
                    <a:pt x="27824" y="2727"/>
                  </a:cubicBezTo>
                  <a:cubicBezTo>
                    <a:pt x="27283" y="2170"/>
                    <a:pt x="26790" y="1549"/>
                    <a:pt x="26185" y="1072"/>
                  </a:cubicBezTo>
                  <a:cubicBezTo>
                    <a:pt x="25190" y="314"/>
                    <a:pt x="23918" y="0"/>
                    <a:pt x="22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1525644" y="3750147"/>
              <a:ext cx="487519" cy="105541"/>
            </a:xfrm>
            <a:custGeom>
              <a:avLst/>
              <a:gdLst/>
              <a:ahLst/>
              <a:cxnLst/>
              <a:rect l="l" t="t" r="r" b="b"/>
              <a:pathLst>
                <a:path w="4633" h="1003" extrusionOk="0">
                  <a:moveTo>
                    <a:pt x="2491" y="1"/>
                  </a:moveTo>
                  <a:cubicBezTo>
                    <a:pt x="2355" y="1"/>
                    <a:pt x="2220" y="6"/>
                    <a:pt x="2086" y="16"/>
                  </a:cubicBezTo>
                  <a:cubicBezTo>
                    <a:pt x="1608" y="64"/>
                    <a:pt x="526" y="318"/>
                    <a:pt x="0" y="812"/>
                  </a:cubicBezTo>
                  <a:cubicBezTo>
                    <a:pt x="1183" y="936"/>
                    <a:pt x="2386" y="1002"/>
                    <a:pt x="3593" y="1002"/>
                  </a:cubicBezTo>
                  <a:cubicBezTo>
                    <a:pt x="3928" y="1002"/>
                    <a:pt x="4264" y="997"/>
                    <a:pt x="4600" y="987"/>
                  </a:cubicBezTo>
                  <a:cubicBezTo>
                    <a:pt x="4632" y="828"/>
                    <a:pt x="4600" y="653"/>
                    <a:pt x="4521" y="494"/>
                  </a:cubicBezTo>
                  <a:cubicBezTo>
                    <a:pt x="4378" y="350"/>
                    <a:pt x="4203" y="255"/>
                    <a:pt x="4012" y="223"/>
                  </a:cubicBezTo>
                  <a:cubicBezTo>
                    <a:pt x="3509" y="72"/>
                    <a:pt x="2997" y="1"/>
                    <a:pt x="2491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2935875" y="3732996"/>
              <a:ext cx="532767" cy="88599"/>
            </a:xfrm>
            <a:custGeom>
              <a:avLst/>
              <a:gdLst/>
              <a:ahLst/>
              <a:cxnLst/>
              <a:rect l="l" t="t" r="r" b="b"/>
              <a:pathLst>
                <a:path w="5063" h="842" extrusionOk="0">
                  <a:moveTo>
                    <a:pt x="2824" y="1"/>
                  </a:moveTo>
                  <a:cubicBezTo>
                    <a:pt x="1901" y="1"/>
                    <a:pt x="998" y="224"/>
                    <a:pt x="192" y="657"/>
                  </a:cubicBezTo>
                  <a:cubicBezTo>
                    <a:pt x="144" y="688"/>
                    <a:pt x="64" y="720"/>
                    <a:pt x="1" y="768"/>
                  </a:cubicBezTo>
                  <a:cubicBezTo>
                    <a:pt x="1320" y="805"/>
                    <a:pt x="2697" y="842"/>
                    <a:pt x="3975" y="842"/>
                  </a:cubicBezTo>
                  <a:cubicBezTo>
                    <a:pt x="4347" y="842"/>
                    <a:pt x="4711" y="839"/>
                    <a:pt x="5063" y="832"/>
                  </a:cubicBezTo>
                  <a:cubicBezTo>
                    <a:pt x="5063" y="752"/>
                    <a:pt x="5031" y="672"/>
                    <a:pt x="4999" y="609"/>
                  </a:cubicBezTo>
                  <a:cubicBezTo>
                    <a:pt x="4903" y="466"/>
                    <a:pt x="4760" y="370"/>
                    <a:pt x="4601" y="322"/>
                  </a:cubicBezTo>
                  <a:cubicBezTo>
                    <a:pt x="4092" y="131"/>
                    <a:pt x="3550" y="36"/>
                    <a:pt x="3009" y="4"/>
                  </a:cubicBezTo>
                  <a:cubicBezTo>
                    <a:pt x="2947" y="2"/>
                    <a:pt x="2886" y="1"/>
                    <a:pt x="2824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3466843" y="3927662"/>
              <a:ext cx="21887" cy="13469"/>
            </a:xfrm>
            <a:custGeom>
              <a:avLst/>
              <a:gdLst/>
              <a:ahLst/>
              <a:cxnLst/>
              <a:rect l="l" t="t" r="r" b="b"/>
              <a:pathLst>
                <a:path w="208" h="128" fill="none" extrusionOk="0">
                  <a:moveTo>
                    <a:pt x="1" y="0"/>
                  </a:moveTo>
                  <a:cubicBezTo>
                    <a:pt x="48" y="16"/>
                    <a:pt x="160" y="96"/>
                    <a:pt x="208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3471894" y="3922611"/>
              <a:ext cx="20204" cy="13469"/>
            </a:xfrm>
            <a:custGeom>
              <a:avLst/>
              <a:gdLst/>
              <a:ahLst/>
              <a:cxnLst/>
              <a:rect l="l" t="t" r="r" b="b"/>
              <a:pathLst>
                <a:path w="192" h="128" fill="none" extrusionOk="0">
                  <a:moveTo>
                    <a:pt x="0" y="1"/>
                  </a:moveTo>
                  <a:cubicBezTo>
                    <a:pt x="64" y="32"/>
                    <a:pt x="128" y="80"/>
                    <a:pt x="191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" name="Google Shape;679;p43"/>
            <p:cNvGrpSpPr/>
            <p:nvPr/>
          </p:nvGrpSpPr>
          <p:grpSpPr>
            <a:xfrm>
              <a:off x="794135" y="3228564"/>
              <a:ext cx="3527541" cy="627141"/>
              <a:chOff x="5326525" y="4601675"/>
              <a:chExt cx="838075" cy="149000"/>
            </a:xfrm>
          </p:grpSpPr>
          <p:sp>
            <p:nvSpPr>
              <p:cNvPr id="680" name="Google Shape;680;p43"/>
              <p:cNvSpPr/>
              <p:nvPr/>
            </p:nvSpPr>
            <p:spPr>
              <a:xfrm>
                <a:off x="5326525" y="4615175"/>
                <a:ext cx="8380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33523" h="5420" extrusionOk="0">
                    <a:moveTo>
                      <a:pt x="25367" y="1"/>
                    </a:moveTo>
                    <a:cubicBezTo>
                      <a:pt x="23803" y="1"/>
                      <a:pt x="22162" y="547"/>
                      <a:pt x="20773" y="995"/>
                    </a:cubicBezTo>
                    <a:cubicBezTo>
                      <a:pt x="20216" y="1170"/>
                      <a:pt x="19658" y="1329"/>
                      <a:pt x="19085" y="1441"/>
                    </a:cubicBezTo>
                    <a:cubicBezTo>
                      <a:pt x="18751" y="1504"/>
                      <a:pt x="18411" y="1532"/>
                      <a:pt x="18056" y="1532"/>
                    </a:cubicBezTo>
                    <a:cubicBezTo>
                      <a:pt x="17432" y="1532"/>
                      <a:pt x="16765" y="1445"/>
                      <a:pt x="16013" y="1313"/>
                    </a:cubicBezTo>
                    <a:cubicBezTo>
                      <a:pt x="14851" y="1106"/>
                      <a:pt x="13467" y="772"/>
                      <a:pt x="11716" y="438"/>
                    </a:cubicBezTo>
                    <a:cubicBezTo>
                      <a:pt x="11270" y="358"/>
                      <a:pt x="10872" y="295"/>
                      <a:pt x="10506" y="247"/>
                    </a:cubicBezTo>
                    <a:cubicBezTo>
                      <a:pt x="9908" y="165"/>
                      <a:pt x="9389" y="128"/>
                      <a:pt x="8931" y="128"/>
                    </a:cubicBezTo>
                    <a:cubicBezTo>
                      <a:pt x="8047" y="128"/>
                      <a:pt x="7384" y="265"/>
                      <a:pt x="6797" y="486"/>
                    </a:cubicBezTo>
                    <a:cubicBezTo>
                      <a:pt x="6527" y="597"/>
                      <a:pt x="6272" y="708"/>
                      <a:pt x="6017" y="836"/>
                    </a:cubicBezTo>
                    <a:cubicBezTo>
                      <a:pt x="5858" y="915"/>
                      <a:pt x="5683" y="1011"/>
                      <a:pt x="5508" y="1106"/>
                    </a:cubicBezTo>
                    <a:cubicBezTo>
                      <a:pt x="4327" y="1772"/>
                      <a:pt x="3344" y="2121"/>
                      <a:pt x="2404" y="2121"/>
                    </a:cubicBezTo>
                    <a:cubicBezTo>
                      <a:pt x="2152" y="2121"/>
                      <a:pt x="1904" y="2096"/>
                      <a:pt x="1656" y="2045"/>
                    </a:cubicBezTo>
                    <a:cubicBezTo>
                      <a:pt x="1562" y="2027"/>
                      <a:pt x="1468" y="2018"/>
                      <a:pt x="1375" y="2018"/>
                    </a:cubicBezTo>
                    <a:cubicBezTo>
                      <a:pt x="838" y="2018"/>
                      <a:pt x="335" y="2321"/>
                      <a:pt x="64" y="2809"/>
                    </a:cubicBezTo>
                    <a:cubicBezTo>
                      <a:pt x="48" y="2841"/>
                      <a:pt x="32" y="2873"/>
                      <a:pt x="32" y="2905"/>
                    </a:cubicBezTo>
                    <a:cubicBezTo>
                      <a:pt x="16" y="2921"/>
                      <a:pt x="16" y="2937"/>
                      <a:pt x="0" y="2969"/>
                    </a:cubicBezTo>
                    <a:lnTo>
                      <a:pt x="0" y="2985"/>
                    </a:lnTo>
                    <a:cubicBezTo>
                      <a:pt x="0" y="3000"/>
                      <a:pt x="0" y="3032"/>
                      <a:pt x="0" y="3064"/>
                    </a:cubicBezTo>
                    <a:cubicBezTo>
                      <a:pt x="32" y="3207"/>
                      <a:pt x="191" y="3271"/>
                      <a:pt x="335" y="3303"/>
                    </a:cubicBezTo>
                    <a:cubicBezTo>
                      <a:pt x="1083" y="3510"/>
                      <a:pt x="1799" y="3398"/>
                      <a:pt x="2515" y="3701"/>
                    </a:cubicBezTo>
                    <a:cubicBezTo>
                      <a:pt x="3311" y="4035"/>
                      <a:pt x="4059" y="4449"/>
                      <a:pt x="4839" y="4783"/>
                    </a:cubicBezTo>
                    <a:cubicBezTo>
                      <a:pt x="5269" y="4974"/>
                      <a:pt x="6017" y="5117"/>
                      <a:pt x="6940" y="5229"/>
                    </a:cubicBezTo>
                    <a:cubicBezTo>
                      <a:pt x="8136" y="5353"/>
                      <a:pt x="9331" y="5419"/>
                      <a:pt x="10534" y="5419"/>
                    </a:cubicBezTo>
                    <a:cubicBezTo>
                      <a:pt x="10869" y="5419"/>
                      <a:pt x="11204" y="5414"/>
                      <a:pt x="11541" y="5404"/>
                    </a:cubicBezTo>
                    <a:cubicBezTo>
                      <a:pt x="12655" y="5388"/>
                      <a:pt x="13785" y="5293"/>
                      <a:pt x="14899" y="5117"/>
                    </a:cubicBezTo>
                    <a:cubicBezTo>
                      <a:pt x="15538" y="5009"/>
                      <a:pt x="16478" y="4973"/>
                      <a:pt x="17581" y="4973"/>
                    </a:cubicBezTo>
                    <a:cubicBezTo>
                      <a:pt x="18427" y="4973"/>
                      <a:pt x="19368" y="4994"/>
                      <a:pt x="20343" y="5022"/>
                    </a:cubicBezTo>
                    <a:cubicBezTo>
                      <a:pt x="21721" y="5048"/>
                      <a:pt x="23161" y="5094"/>
                      <a:pt x="24487" y="5094"/>
                    </a:cubicBezTo>
                    <a:cubicBezTo>
                      <a:pt x="24800" y="5094"/>
                      <a:pt x="25107" y="5092"/>
                      <a:pt x="25405" y="5086"/>
                    </a:cubicBezTo>
                    <a:cubicBezTo>
                      <a:pt x="26980" y="5054"/>
                      <a:pt x="28286" y="4926"/>
                      <a:pt x="28986" y="4624"/>
                    </a:cubicBezTo>
                    <a:cubicBezTo>
                      <a:pt x="30132" y="4131"/>
                      <a:pt x="30801" y="3351"/>
                      <a:pt x="31708" y="2571"/>
                    </a:cubicBezTo>
                    <a:cubicBezTo>
                      <a:pt x="31947" y="2380"/>
                      <a:pt x="33077" y="2093"/>
                      <a:pt x="33395" y="1695"/>
                    </a:cubicBezTo>
                    <a:cubicBezTo>
                      <a:pt x="33427" y="1663"/>
                      <a:pt x="33443" y="1632"/>
                      <a:pt x="33459" y="1600"/>
                    </a:cubicBezTo>
                    <a:cubicBezTo>
                      <a:pt x="33523" y="1456"/>
                      <a:pt x="33475" y="1297"/>
                      <a:pt x="33220" y="1122"/>
                    </a:cubicBezTo>
                    <a:cubicBezTo>
                      <a:pt x="33028" y="961"/>
                      <a:pt x="32676" y="914"/>
                      <a:pt x="32347" y="914"/>
                    </a:cubicBezTo>
                    <a:cubicBezTo>
                      <a:pt x="32157" y="914"/>
                      <a:pt x="31975" y="930"/>
                      <a:pt x="31835" y="947"/>
                    </a:cubicBezTo>
                    <a:cubicBezTo>
                      <a:pt x="31637" y="964"/>
                      <a:pt x="31442" y="972"/>
                      <a:pt x="31247" y="972"/>
                    </a:cubicBezTo>
                    <a:cubicBezTo>
                      <a:pt x="30878" y="972"/>
                      <a:pt x="30513" y="940"/>
                      <a:pt x="30148" y="868"/>
                    </a:cubicBezTo>
                    <a:cubicBezTo>
                      <a:pt x="29288" y="740"/>
                      <a:pt x="28302" y="486"/>
                      <a:pt x="27044" y="231"/>
                    </a:cubicBezTo>
                    <a:lnTo>
                      <a:pt x="26471" y="103"/>
                    </a:lnTo>
                    <a:cubicBezTo>
                      <a:pt x="26201" y="56"/>
                      <a:pt x="25930" y="24"/>
                      <a:pt x="25675" y="8"/>
                    </a:cubicBezTo>
                    <a:cubicBezTo>
                      <a:pt x="25573" y="3"/>
                      <a:pt x="25470" y="1"/>
                      <a:pt x="25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3"/>
              <p:cNvSpPr/>
              <p:nvPr/>
            </p:nvSpPr>
            <p:spPr>
              <a:xfrm>
                <a:off x="5326525" y="4655150"/>
                <a:ext cx="8364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3459" h="2070" extrusionOk="0">
                    <a:moveTo>
                      <a:pt x="33459" y="1"/>
                    </a:moveTo>
                    <a:lnTo>
                      <a:pt x="33459" y="1"/>
                    </a:lnTo>
                    <a:cubicBezTo>
                      <a:pt x="32695" y="160"/>
                      <a:pt x="31724" y="351"/>
                      <a:pt x="30594" y="542"/>
                    </a:cubicBezTo>
                    <a:lnTo>
                      <a:pt x="30514" y="558"/>
                    </a:lnTo>
                    <a:lnTo>
                      <a:pt x="30275" y="606"/>
                    </a:lnTo>
                    <a:lnTo>
                      <a:pt x="30196" y="622"/>
                    </a:lnTo>
                    <a:cubicBezTo>
                      <a:pt x="28636" y="892"/>
                      <a:pt x="26821" y="1179"/>
                      <a:pt x="24927" y="1417"/>
                    </a:cubicBezTo>
                    <a:cubicBezTo>
                      <a:pt x="24895" y="1433"/>
                      <a:pt x="24863" y="1433"/>
                      <a:pt x="24832" y="1433"/>
                    </a:cubicBezTo>
                    <a:lnTo>
                      <a:pt x="24657" y="1449"/>
                    </a:lnTo>
                    <a:cubicBezTo>
                      <a:pt x="24625" y="1449"/>
                      <a:pt x="24593" y="1465"/>
                      <a:pt x="24561" y="1465"/>
                    </a:cubicBezTo>
                    <a:cubicBezTo>
                      <a:pt x="22428" y="1720"/>
                      <a:pt x="20184" y="1927"/>
                      <a:pt x="18083" y="1974"/>
                    </a:cubicBezTo>
                    <a:cubicBezTo>
                      <a:pt x="17414" y="1990"/>
                      <a:pt x="16730" y="1990"/>
                      <a:pt x="16029" y="1990"/>
                    </a:cubicBezTo>
                    <a:lnTo>
                      <a:pt x="15647" y="1990"/>
                    </a:lnTo>
                    <a:cubicBezTo>
                      <a:pt x="12082" y="1959"/>
                      <a:pt x="8198" y="1768"/>
                      <a:pt x="5142" y="1592"/>
                    </a:cubicBezTo>
                    <a:lnTo>
                      <a:pt x="5094" y="1592"/>
                    </a:lnTo>
                    <a:lnTo>
                      <a:pt x="4823" y="1577"/>
                    </a:lnTo>
                    <a:lnTo>
                      <a:pt x="4760" y="1577"/>
                    </a:lnTo>
                    <a:cubicBezTo>
                      <a:pt x="4075" y="1529"/>
                      <a:pt x="3439" y="1497"/>
                      <a:pt x="2850" y="1449"/>
                    </a:cubicBezTo>
                    <a:cubicBezTo>
                      <a:pt x="1369" y="1354"/>
                      <a:pt x="510" y="1306"/>
                      <a:pt x="16" y="1290"/>
                    </a:cubicBezTo>
                    <a:cubicBezTo>
                      <a:pt x="16" y="1306"/>
                      <a:pt x="16" y="1338"/>
                      <a:pt x="0" y="1354"/>
                    </a:cubicBezTo>
                    <a:lnTo>
                      <a:pt x="0" y="1370"/>
                    </a:lnTo>
                    <a:cubicBezTo>
                      <a:pt x="589" y="1401"/>
                      <a:pt x="1640" y="1465"/>
                      <a:pt x="2850" y="1529"/>
                    </a:cubicBezTo>
                    <a:lnTo>
                      <a:pt x="4760" y="1656"/>
                    </a:lnTo>
                    <a:lnTo>
                      <a:pt x="4807" y="1656"/>
                    </a:lnTo>
                    <a:lnTo>
                      <a:pt x="5078" y="1672"/>
                    </a:lnTo>
                    <a:lnTo>
                      <a:pt x="5142" y="1672"/>
                    </a:lnTo>
                    <a:cubicBezTo>
                      <a:pt x="8198" y="1847"/>
                      <a:pt x="12082" y="2054"/>
                      <a:pt x="15663" y="2070"/>
                    </a:cubicBezTo>
                    <a:lnTo>
                      <a:pt x="16252" y="2070"/>
                    </a:lnTo>
                    <a:cubicBezTo>
                      <a:pt x="16889" y="2070"/>
                      <a:pt x="17494" y="2070"/>
                      <a:pt x="18099" y="2054"/>
                    </a:cubicBezTo>
                    <a:cubicBezTo>
                      <a:pt x="20263" y="1990"/>
                      <a:pt x="22444" y="1815"/>
                      <a:pt x="24593" y="1545"/>
                    </a:cubicBezTo>
                    <a:lnTo>
                      <a:pt x="24688" y="1545"/>
                    </a:lnTo>
                    <a:cubicBezTo>
                      <a:pt x="24752" y="1529"/>
                      <a:pt x="24816" y="1513"/>
                      <a:pt x="24863" y="1513"/>
                    </a:cubicBezTo>
                    <a:lnTo>
                      <a:pt x="24959" y="1513"/>
                    </a:lnTo>
                    <a:cubicBezTo>
                      <a:pt x="26853" y="1258"/>
                      <a:pt x="28668" y="972"/>
                      <a:pt x="30228" y="701"/>
                    </a:cubicBezTo>
                    <a:lnTo>
                      <a:pt x="30323" y="685"/>
                    </a:lnTo>
                    <a:lnTo>
                      <a:pt x="30546" y="637"/>
                    </a:lnTo>
                    <a:lnTo>
                      <a:pt x="30626" y="622"/>
                    </a:lnTo>
                    <a:cubicBezTo>
                      <a:pt x="31708" y="430"/>
                      <a:pt x="32647" y="255"/>
                      <a:pt x="33395" y="96"/>
                    </a:cubicBezTo>
                    <a:cubicBezTo>
                      <a:pt x="33427" y="64"/>
                      <a:pt x="33443" y="33"/>
                      <a:pt x="3345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3"/>
              <p:cNvSpPr/>
              <p:nvPr/>
            </p:nvSpPr>
            <p:spPr>
              <a:xfrm>
                <a:off x="5445100" y="4688175"/>
                <a:ext cx="40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22" extrusionOk="0">
                    <a:moveTo>
                      <a:pt x="144" y="1"/>
                    </a:moveTo>
                    <a:cubicBezTo>
                      <a:pt x="128" y="1"/>
                      <a:pt x="112" y="1"/>
                      <a:pt x="96" y="17"/>
                    </a:cubicBezTo>
                    <a:cubicBezTo>
                      <a:pt x="33" y="208"/>
                      <a:pt x="1" y="399"/>
                      <a:pt x="17" y="590"/>
                    </a:cubicBezTo>
                    <a:cubicBezTo>
                      <a:pt x="17" y="606"/>
                      <a:pt x="33" y="622"/>
                      <a:pt x="49" y="622"/>
                    </a:cubicBezTo>
                    <a:cubicBezTo>
                      <a:pt x="64" y="622"/>
                      <a:pt x="64" y="606"/>
                      <a:pt x="64" y="590"/>
                    </a:cubicBezTo>
                    <a:cubicBezTo>
                      <a:pt x="64" y="399"/>
                      <a:pt x="96" y="208"/>
                      <a:pt x="160" y="33"/>
                    </a:cubicBezTo>
                    <a:cubicBezTo>
                      <a:pt x="160" y="17"/>
                      <a:pt x="160" y="1"/>
                      <a:pt x="14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3"/>
              <p:cNvSpPr/>
              <p:nvPr/>
            </p:nvSpPr>
            <p:spPr>
              <a:xfrm>
                <a:off x="5453075" y="4688575"/>
                <a:ext cx="40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2" extrusionOk="0">
                    <a:moveTo>
                      <a:pt x="143" y="1"/>
                    </a:moveTo>
                    <a:cubicBezTo>
                      <a:pt x="127" y="1"/>
                      <a:pt x="112" y="1"/>
                      <a:pt x="96" y="17"/>
                    </a:cubicBezTo>
                    <a:cubicBezTo>
                      <a:pt x="16" y="224"/>
                      <a:pt x="0" y="462"/>
                      <a:pt x="32" y="669"/>
                    </a:cubicBezTo>
                    <a:cubicBezTo>
                      <a:pt x="32" y="685"/>
                      <a:pt x="48" y="701"/>
                      <a:pt x="64" y="701"/>
                    </a:cubicBezTo>
                    <a:cubicBezTo>
                      <a:pt x="80" y="701"/>
                      <a:pt x="96" y="685"/>
                      <a:pt x="96" y="669"/>
                    </a:cubicBezTo>
                    <a:cubicBezTo>
                      <a:pt x="64" y="462"/>
                      <a:pt x="80" y="240"/>
                      <a:pt x="159" y="33"/>
                    </a:cubicBezTo>
                    <a:cubicBezTo>
                      <a:pt x="159" y="17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3"/>
              <p:cNvSpPr/>
              <p:nvPr/>
            </p:nvSpPr>
            <p:spPr>
              <a:xfrm>
                <a:off x="5717300" y="4698125"/>
                <a:ext cx="36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590" extrusionOk="0">
                    <a:moveTo>
                      <a:pt x="48" y="1"/>
                    </a:moveTo>
                    <a:cubicBezTo>
                      <a:pt x="16" y="17"/>
                      <a:pt x="0" y="33"/>
                      <a:pt x="16" y="64"/>
                    </a:cubicBezTo>
                    <a:cubicBezTo>
                      <a:pt x="48" y="224"/>
                      <a:pt x="64" y="383"/>
                      <a:pt x="48" y="542"/>
                    </a:cubicBezTo>
                    <a:cubicBezTo>
                      <a:pt x="48" y="558"/>
                      <a:pt x="80" y="590"/>
                      <a:pt x="96" y="590"/>
                    </a:cubicBezTo>
                    <a:cubicBezTo>
                      <a:pt x="112" y="590"/>
                      <a:pt x="144" y="558"/>
                      <a:pt x="144" y="542"/>
                    </a:cubicBezTo>
                    <a:cubicBezTo>
                      <a:pt x="144" y="367"/>
                      <a:pt x="128" y="208"/>
                      <a:pt x="96" y="49"/>
                    </a:cubicBezTo>
                    <a:cubicBezTo>
                      <a:pt x="80" y="17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3"/>
              <p:cNvSpPr/>
              <p:nvPr/>
            </p:nvSpPr>
            <p:spPr>
              <a:xfrm>
                <a:off x="5724850" y="4698125"/>
                <a:ext cx="28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622" extrusionOk="0">
                    <a:moveTo>
                      <a:pt x="49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33" y="224"/>
                      <a:pt x="33" y="399"/>
                      <a:pt x="17" y="574"/>
                    </a:cubicBezTo>
                    <a:cubicBezTo>
                      <a:pt x="17" y="606"/>
                      <a:pt x="33" y="622"/>
                      <a:pt x="64" y="622"/>
                    </a:cubicBezTo>
                    <a:cubicBezTo>
                      <a:pt x="80" y="622"/>
                      <a:pt x="96" y="606"/>
                      <a:pt x="112" y="590"/>
                    </a:cubicBezTo>
                    <a:cubicBezTo>
                      <a:pt x="112" y="399"/>
                      <a:pt x="112" y="224"/>
                      <a:pt x="96" y="33"/>
                    </a:cubicBezTo>
                    <a:cubicBezTo>
                      <a:pt x="80" y="17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3"/>
              <p:cNvSpPr/>
              <p:nvPr/>
            </p:nvSpPr>
            <p:spPr>
              <a:xfrm>
                <a:off x="5939075" y="4686000"/>
                <a:ext cx="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725" extrusionOk="0">
                    <a:moveTo>
                      <a:pt x="58" y="1"/>
                    </a:moveTo>
                    <a:cubicBezTo>
                      <a:pt x="31" y="1"/>
                      <a:pt x="1" y="25"/>
                      <a:pt x="11" y="56"/>
                    </a:cubicBezTo>
                    <a:cubicBezTo>
                      <a:pt x="91" y="263"/>
                      <a:pt x="139" y="470"/>
                      <a:pt x="139" y="677"/>
                    </a:cubicBezTo>
                    <a:cubicBezTo>
                      <a:pt x="139" y="709"/>
                      <a:pt x="155" y="725"/>
                      <a:pt x="186" y="725"/>
                    </a:cubicBezTo>
                    <a:cubicBezTo>
                      <a:pt x="202" y="725"/>
                      <a:pt x="218" y="709"/>
                      <a:pt x="218" y="677"/>
                    </a:cubicBezTo>
                    <a:cubicBezTo>
                      <a:pt x="218" y="454"/>
                      <a:pt x="186" y="231"/>
                      <a:pt x="91" y="24"/>
                    </a:cubicBezTo>
                    <a:cubicBezTo>
                      <a:pt x="85" y="8"/>
                      <a:pt x="72" y="1"/>
                      <a:pt x="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3"/>
              <p:cNvSpPr/>
              <p:nvPr/>
            </p:nvSpPr>
            <p:spPr>
              <a:xfrm>
                <a:off x="5946100" y="4685400"/>
                <a:ext cx="68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38" extrusionOk="0">
                    <a:moveTo>
                      <a:pt x="33" y="0"/>
                    </a:moveTo>
                    <a:cubicBezTo>
                      <a:pt x="17" y="16"/>
                      <a:pt x="1" y="32"/>
                      <a:pt x="17" y="64"/>
                    </a:cubicBezTo>
                    <a:lnTo>
                      <a:pt x="176" y="605"/>
                    </a:lnTo>
                    <a:cubicBezTo>
                      <a:pt x="192" y="621"/>
                      <a:pt x="208" y="637"/>
                      <a:pt x="224" y="637"/>
                    </a:cubicBezTo>
                    <a:lnTo>
                      <a:pt x="240" y="637"/>
                    </a:lnTo>
                    <a:cubicBezTo>
                      <a:pt x="256" y="637"/>
                      <a:pt x="271" y="605"/>
                      <a:pt x="256" y="589"/>
                    </a:cubicBezTo>
                    <a:lnTo>
                      <a:pt x="96" y="32"/>
                    </a:lnTo>
                    <a:cubicBezTo>
                      <a:pt x="80" y="0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3"/>
              <p:cNvSpPr/>
              <p:nvPr/>
            </p:nvSpPr>
            <p:spPr>
              <a:xfrm>
                <a:off x="6079700" y="4664525"/>
                <a:ext cx="61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18" extrusionOk="0">
                    <a:moveTo>
                      <a:pt x="57" y="0"/>
                    </a:moveTo>
                    <a:cubicBezTo>
                      <a:pt x="27" y="0"/>
                      <a:pt x="0" y="24"/>
                      <a:pt x="21" y="55"/>
                    </a:cubicBezTo>
                    <a:lnTo>
                      <a:pt x="164" y="485"/>
                    </a:lnTo>
                    <a:cubicBezTo>
                      <a:pt x="164" y="501"/>
                      <a:pt x="180" y="517"/>
                      <a:pt x="212" y="517"/>
                    </a:cubicBezTo>
                    <a:cubicBezTo>
                      <a:pt x="244" y="501"/>
                      <a:pt x="244" y="485"/>
                      <a:pt x="244" y="453"/>
                    </a:cubicBezTo>
                    <a:lnTo>
                      <a:pt x="101" y="24"/>
                    </a:lnTo>
                    <a:cubicBezTo>
                      <a:pt x="90" y="7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3"/>
              <p:cNvSpPr/>
              <p:nvPr/>
            </p:nvSpPr>
            <p:spPr>
              <a:xfrm>
                <a:off x="6086675" y="4664050"/>
                <a:ext cx="63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57" extrusionOk="0">
                    <a:moveTo>
                      <a:pt x="53" y="1"/>
                    </a:moveTo>
                    <a:cubicBezTo>
                      <a:pt x="26" y="1"/>
                      <a:pt x="0" y="38"/>
                      <a:pt x="13" y="74"/>
                    </a:cubicBezTo>
                    <a:cubicBezTo>
                      <a:pt x="108" y="170"/>
                      <a:pt x="156" y="281"/>
                      <a:pt x="156" y="409"/>
                    </a:cubicBezTo>
                    <a:cubicBezTo>
                      <a:pt x="156" y="425"/>
                      <a:pt x="188" y="441"/>
                      <a:pt x="204" y="441"/>
                    </a:cubicBezTo>
                    <a:lnTo>
                      <a:pt x="204" y="457"/>
                    </a:lnTo>
                    <a:cubicBezTo>
                      <a:pt x="235" y="457"/>
                      <a:pt x="251" y="441"/>
                      <a:pt x="251" y="409"/>
                    </a:cubicBezTo>
                    <a:cubicBezTo>
                      <a:pt x="235" y="266"/>
                      <a:pt x="188" y="122"/>
                      <a:pt x="76" y="11"/>
                    </a:cubicBezTo>
                    <a:cubicBezTo>
                      <a:pt x="69" y="4"/>
                      <a:pt x="61" y="1"/>
                      <a:pt x="5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3"/>
              <p:cNvSpPr/>
              <p:nvPr/>
            </p:nvSpPr>
            <p:spPr>
              <a:xfrm>
                <a:off x="5476150" y="4618375"/>
                <a:ext cx="1158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2121" extrusionOk="0">
                    <a:moveTo>
                      <a:pt x="2961" y="1"/>
                    </a:moveTo>
                    <a:cubicBezTo>
                      <a:pt x="2075" y="1"/>
                      <a:pt x="1412" y="142"/>
                      <a:pt x="812" y="373"/>
                    </a:cubicBezTo>
                    <a:cubicBezTo>
                      <a:pt x="557" y="469"/>
                      <a:pt x="287" y="580"/>
                      <a:pt x="48" y="708"/>
                    </a:cubicBezTo>
                    <a:cubicBezTo>
                      <a:pt x="0" y="915"/>
                      <a:pt x="32" y="1106"/>
                      <a:pt x="96" y="1297"/>
                    </a:cubicBezTo>
                    <a:cubicBezTo>
                      <a:pt x="239" y="1631"/>
                      <a:pt x="526" y="1886"/>
                      <a:pt x="860" y="1997"/>
                    </a:cubicBezTo>
                    <a:cubicBezTo>
                      <a:pt x="1113" y="2081"/>
                      <a:pt x="1384" y="2120"/>
                      <a:pt x="1653" y="2120"/>
                    </a:cubicBezTo>
                    <a:cubicBezTo>
                      <a:pt x="1740" y="2120"/>
                      <a:pt x="1825" y="2116"/>
                      <a:pt x="1910" y="2108"/>
                    </a:cubicBezTo>
                    <a:cubicBezTo>
                      <a:pt x="2404" y="2077"/>
                      <a:pt x="2881" y="1965"/>
                      <a:pt x="3343" y="1774"/>
                    </a:cubicBezTo>
                    <a:cubicBezTo>
                      <a:pt x="3486" y="1710"/>
                      <a:pt x="3614" y="1647"/>
                      <a:pt x="3757" y="1583"/>
                    </a:cubicBezTo>
                    <a:cubicBezTo>
                      <a:pt x="4139" y="1376"/>
                      <a:pt x="4521" y="1090"/>
                      <a:pt x="4600" y="676"/>
                    </a:cubicBezTo>
                    <a:cubicBezTo>
                      <a:pt x="4632" y="485"/>
                      <a:pt x="4616" y="294"/>
                      <a:pt x="4521" y="119"/>
                    </a:cubicBezTo>
                    <a:cubicBezTo>
                      <a:pt x="3928" y="38"/>
                      <a:pt x="3415" y="1"/>
                      <a:pt x="29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3"/>
              <p:cNvSpPr/>
              <p:nvPr/>
            </p:nvSpPr>
            <p:spPr>
              <a:xfrm>
                <a:off x="5718500" y="4639625"/>
                <a:ext cx="1401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604" h="1705" extrusionOk="0">
                    <a:moveTo>
                      <a:pt x="5110" y="1"/>
                    </a:moveTo>
                    <a:cubicBezTo>
                      <a:pt x="4552" y="192"/>
                      <a:pt x="3995" y="335"/>
                      <a:pt x="3422" y="463"/>
                    </a:cubicBezTo>
                    <a:cubicBezTo>
                      <a:pt x="3091" y="520"/>
                      <a:pt x="2753" y="546"/>
                      <a:pt x="2402" y="546"/>
                    </a:cubicBezTo>
                    <a:cubicBezTo>
                      <a:pt x="1775" y="546"/>
                      <a:pt x="1105" y="462"/>
                      <a:pt x="350" y="319"/>
                    </a:cubicBezTo>
                    <a:lnTo>
                      <a:pt x="287" y="383"/>
                    </a:lnTo>
                    <a:cubicBezTo>
                      <a:pt x="159" y="478"/>
                      <a:pt x="64" y="622"/>
                      <a:pt x="32" y="781"/>
                    </a:cubicBezTo>
                    <a:cubicBezTo>
                      <a:pt x="0" y="1099"/>
                      <a:pt x="350" y="1306"/>
                      <a:pt x="653" y="1402"/>
                    </a:cubicBezTo>
                    <a:cubicBezTo>
                      <a:pt x="732" y="1434"/>
                      <a:pt x="812" y="1449"/>
                      <a:pt x="891" y="1481"/>
                    </a:cubicBezTo>
                    <a:cubicBezTo>
                      <a:pt x="1434" y="1631"/>
                      <a:pt x="1992" y="1705"/>
                      <a:pt x="2549" y="1705"/>
                    </a:cubicBezTo>
                    <a:cubicBezTo>
                      <a:pt x="3413" y="1705"/>
                      <a:pt x="4275" y="1527"/>
                      <a:pt x="5078" y="1179"/>
                    </a:cubicBezTo>
                    <a:cubicBezTo>
                      <a:pt x="5237" y="1115"/>
                      <a:pt x="5380" y="1020"/>
                      <a:pt x="5492" y="892"/>
                    </a:cubicBezTo>
                    <a:cubicBezTo>
                      <a:pt x="5555" y="829"/>
                      <a:pt x="5603" y="733"/>
                      <a:pt x="5603" y="622"/>
                    </a:cubicBezTo>
                    <a:cubicBezTo>
                      <a:pt x="5587" y="431"/>
                      <a:pt x="5476" y="256"/>
                      <a:pt x="5317" y="160"/>
                    </a:cubicBezTo>
                    <a:cubicBezTo>
                      <a:pt x="5253" y="96"/>
                      <a:pt x="5173" y="49"/>
                      <a:pt x="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3"/>
              <p:cNvSpPr/>
              <p:nvPr/>
            </p:nvSpPr>
            <p:spPr>
              <a:xfrm>
                <a:off x="5966000" y="4615350"/>
                <a:ext cx="11502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1484" extrusionOk="0">
                    <a:moveTo>
                      <a:pt x="112" y="1"/>
                    </a:moveTo>
                    <a:cubicBezTo>
                      <a:pt x="1" y="224"/>
                      <a:pt x="33" y="494"/>
                      <a:pt x="176" y="701"/>
                    </a:cubicBezTo>
                    <a:cubicBezTo>
                      <a:pt x="367" y="924"/>
                      <a:pt x="606" y="1099"/>
                      <a:pt x="892" y="1179"/>
                    </a:cubicBezTo>
                    <a:cubicBezTo>
                      <a:pt x="1486" y="1403"/>
                      <a:pt x="2122" y="1484"/>
                      <a:pt x="2763" y="1484"/>
                    </a:cubicBezTo>
                    <a:cubicBezTo>
                      <a:pt x="3169" y="1484"/>
                      <a:pt x="3578" y="1451"/>
                      <a:pt x="3980" y="1402"/>
                    </a:cubicBezTo>
                    <a:cubicBezTo>
                      <a:pt x="4123" y="1386"/>
                      <a:pt x="4251" y="1354"/>
                      <a:pt x="4378" y="1290"/>
                    </a:cubicBezTo>
                    <a:cubicBezTo>
                      <a:pt x="4505" y="1227"/>
                      <a:pt x="4585" y="1115"/>
                      <a:pt x="4601" y="972"/>
                    </a:cubicBezTo>
                    <a:cubicBezTo>
                      <a:pt x="4601" y="924"/>
                      <a:pt x="4601" y="892"/>
                      <a:pt x="4585" y="861"/>
                    </a:cubicBezTo>
                    <a:cubicBezTo>
                      <a:pt x="3614" y="701"/>
                      <a:pt x="2436" y="399"/>
                      <a:pt x="908" y="96"/>
                    </a:cubicBezTo>
                    <a:cubicBezTo>
                      <a:pt x="637" y="33"/>
                      <a:pt x="36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3"/>
              <p:cNvSpPr/>
              <p:nvPr/>
            </p:nvSpPr>
            <p:spPr>
              <a:xfrm>
                <a:off x="5496450" y="4614775"/>
                <a:ext cx="5066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20264" h="2646" extrusionOk="0">
                    <a:moveTo>
                      <a:pt x="18580" y="1"/>
                    </a:moveTo>
                    <a:cubicBezTo>
                      <a:pt x="17025" y="1"/>
                      <a:pt x="15367" y="561"/>
                      <a:pt x="13976" y="995"/>
                    </a:cubicBezTo>
                    <a:cubicBezTo>
                      <a:pt x="13434" y="1170"/>
                      <a:pt x="12861" y="1329"/>
                      <a:pt x="12288" y="1441"/>
                    </a:cubicBezTo>
                    <a:cubicBezTo>
                      <a:pt x="11954" y="1504"/>
                      <a:pt x="11614" y="1532"/>
                      <a:pt x="11259" y="1532"/>
                    </a:cubicBezTo>
                    <a:cubicBezTo>
                      <a:pt x="10635" y="1532"/>
                      <a:pt x="9968" y="1445"/>
                      <a:pt x="9216" y="1313"/>
                    </a:cubicBezTo>
                    <a:cubicBezTo>
                      <a:pt x="8054" y="1106"/>
                      <a:pt x="6670" y="772"/>
                      <a:pt x="4919" y="438"/>
                    </a:cubicBezTo>
                    <a:cubicBezTo>
                      <a:pt x="4489" y="358"/>
                      <a:pt x="4075" y="295"/>
                      <a:pt x="3709" y="247"/>
                    </a:cubicBezTo>
                    <a:cubicBezTo>
                      <a:pt x="3111" y="165"/>
                      <a:pt x="2594" y="128"/>
                      <a:pt x="2137" y="128"/>
                    </a:cubicBezTo>
                    <a:cubicBezTo>
                      <a:pt x="1257" y="128"/>
                      <a:pt x="597" y="266"/>
                      <a:pt x="0" y="486"/>
                    </a:cubicBezTo>
                    <a:cubicBezTo>
                      <a:pt x="32" y="629"/>
                      <a:pt x="112" y="756"/>
                      <a:pt x="191" y="852"/>
                    </a:cubicBezTo>
                    <a:cubicBezTo>
                      <a:pt x="605" y="1377"/>
                      <a:pt x="1687" y="1679"/>
                      <a:pt x="2515" y="1902"/>
                    </a:cubicBezTo>
                    <a:cubicBezTo>
                      <a:pt x="2690" y="1950"/>
                      <a:pt x="2833" y="1998"/>
                      <a:pt x="2977" y="2030"/>
                    </a:cubicBezTo>
                    <a:cubicBezTo>
                      <a:pt x="4043" y="2364"/>
                      <a:pt x="5141" y="2555"/>
                      <a:pt x="6256" y="2634"/>
                    </a:cubicBezTo>
                    <a:cubicBezTo>
                      <a:pt x="6507" y="2642"/>
                      <a:pt x="6759" y="2646"/>
                      <a:pt x="7011" y="2646"/>
                    </a:cubicBezTo>
                    <a:cubicBezTo>
                      <a:pt x="7825" y="2646"/>
                      <a:pt x="8637" y="2604"/>
                      <a:pt x="9439" y="2507"/>
                    </a:cubicBezTo>
                    <a:lnTo>
                      <a:pt x="9773" y="2475"/>
                    </a:lnTo>
                    <a:cubicBezTo>
                      <a:pt x="11317" y="2316"/>
                      <a:pt x="12846" y="2125"/>
                      <a:pt x="14374" y="1886"/>
                    </a:cubicBezTo>
                    <a:cubicBezTo>
                      <a:pt x="15743" y="1695"/>
                      <a:pt x="17095" y="1457"/>
                      <a:pt x="18433" y="1186"/>
                    </a:cubicBezTo>
                    <a:cubicBezTo>
                      <a:pt x="18974" y="1075"/>
                      <a:pt x="19531" y="963"/>
                      <a:pt x="19929" y="661"/>
                    </a:cubicBezTo>
                    <a:cubicBezTo>
                      <a:pt x="20072" y="549"/>
                      <a:pt x="20183" y="406"/>
                      <a:pt x="20263" y="231"/>
                    </a:cubicBezTo>
                    <a:lnTo>
                      <a:pt x="19674" y="104"/>
                    </a:lnTo>
                    <a:cubicBezTo>
                      <a:pt x="19404" y="56"/>
                      <a:pt x="19149" y="24"/>
                      <a:pt x="18878" y="8"/>
                    </a:cubicBezTo>
                    <a:cubicBezTo>
                      <a:pt x="18779" y="3"/>
                      <a:pt x="18680" y="1"/>
                      <a:pt x="18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3"/>
              <p:cNvSpPr/>
              <p:nvPr/>
            </p:nvSpPr>
            <p:spPr>
              <a:xfrm>
                <a:off x="5581600" y="4601675"/>
                <a:ext cx="3931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2156" extrusionOk="0">
                    <a:moveTo>
                      <a:pt x="1099" y="0"/>
                    </a:moveTo>
                    <a:cubicBezTo>
                      <a:pt x="697" y="0"/>
                      <a:pt x="306" y="31"/>
                      <a:pt x="0" y="166"/>
                    </a:cubicBezTo>
                    <a:cubicBezTo>
                      <a:pt x="2387" y="1189"/>
                      <a:pt x="5049" y="2156"/>
                      <a:pt x="8462" y="2156"/>
                    </a:cubicBezTo>
                    <a:cubicBezTo>
                      <a:pt x="8715" y="2156"/>
                      <a:pt x="8972" y="2151"/>
                      <a:pt x="9233" y="2140"/>
                    </a:cubicBezTo>
                    <a:cubicBezTo>
                      <a:pt x="12018" y="2028"/>
                      <a:pt x="14167" y="1599"/>
                      <a:pt x="15727" y="548"/>
                    </a:cubicBezTo>
                    <a:cubicBezTo>
                      <a:pt x="15663" y="500"/>
                      <a:pt x="15600" y="468"/>
                      <a:pt x="15520" y="452"/>
                    </a:cubicBezTo>
                    <a:cubicBezTo>
                      <a:pt x="15301" y="384"/>
                      <a:pt x="15077" y="356"/>
                      <a:pt x="14852" y="356"/>
                    </a:cubicBezTo>
                    <a:cubicBezTo>
                      <a:pt x="14292" y="356"/>
                      <a:pt x="13720" y="528"/>
                      <a:pt x="13164" y="675"/>
                    </a:cubicBezTo>
                    <a:cubicBezTo>
                      <a:pt x="11838" y="1054"/>
                      <a:pt x="10450" y="1329"/>
                      <a:pt x="9077" y="1329"/>
                    </a:cubicBezTo>
                    <a:cubicBezTo>
                      <a:pt x="8373" y="1329"/>
                      <a:pt x="7673" y="1256"/>
                      <a:pt x="6988" y="1089"/>
                    </a:cubicBezTo>
                    <a:cubicBezTo>
                      <a:pt x="6288" y="930"/>
                      <a:pt x="5619" y="659"/>
                      <a:pt x="4935" y="468"/>
                    </a:cubicBezTo>
                    <a:cubicBezTo>
                      <a:pt x="3805" y="182"/>
                      <a:pt x="2627" y="39"/>
                      <a:pt x="1465" y="7"/>
                    </a:cubicBezTo>
                    <a:cubicBezTo>
                      <a:pt x="1343" y="3"/>
                      <a:pt x="1221" y="0"/>
                      <a:pt x="1099" y="0"/>
                    </a:cubicBezTo>
                    <a:close/>
                  </a:path>
                </a:pathLst>
              </a:custGeom>
              <a:solidFill>
                <a:srgbClr val="251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" name="Google Shape;695;p43"/>
            <p:cNvGrpSpPr/>
            <p:nvPr/>
          </p:nvGrpSpPr>
          <p:grpSpPr>
            <a:xfrm>
              <a:off x="3063682" y="3649358"/>
              <a:ext cx="1067007" cy="457518"/>
              <a:chOff x="5865725" y="4701650"/>
              <a:chExt cx="253500" cy="108700"/>
            </a:xfrm>
          </p:grpSpPr>
          <p:sp>
            <p:nvSpPr>
              <p:cNvPr id="696" name="Google Shape;696;p43"/>
              <p:cNvSpPr/>
              <p:nvPr/>
            </p:nvSpPr>
            <p:spPr>
              <a:xfrm>
                <a:off x="5865725" y="4701650"/>
                <a:ext cx="1317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4348" extrusionOk="0">
                    <a:moveTo>
                      <a:pt x="2175" y="0"/>
                    </a:moveTo>
                    <a:cubicBezTo>
                      <a:pt x="2151" y="0"/>
                      <a:pt x="2126" y="1"/>
                      <a:pt x="2102" y="3"/>
                    </a:cubicBezTo>
                    <a:cubicBezTo>
                      <a:pt x="1815" y="51"/>
                      <a:pt x="1545" y="210"/>
                      <a:pt x="1369" y="417"/>
                    </a:cubicBezTo>
                    <a:cubicBezTo>
                      <a:pt x="1258" y="528"/>
                      <a:pt x="1178" y="640"/>
                      <a:pt x="1115" y="783"/>
                    </a:cubicBezTo>
                    <a:cubicBezTo>
                      <a:pt x="940" y="1149"/>
                      <a:pt x="876" y="1547"/>
                      <a:pt x="908" y="1945"/>
                    </a:cubicBezTo>
                    <a:cubicBezTo>
                      <a:pt x="892" y="2184"/>
                      <a:pt x="924" y="2423"/>
                      <a:pt x="972" y="2661"/>
                    </a:cubicBezTo>
                    <a:cubicBezTo>
                      <a:pt x="589" y="2916"/>
                      <a:pt x="287" y="3266"/>
                      <a:pt x="96" y="3696"/>
                    </a:cubicBezTo>
                    <a:cubicBezTo>
                      <a:pt x="80" y="3728"/>
                      <a:pt x="64" y="3775"/>
                      <a:pt x="48" y="3823"/>
                    </a:cubicBezTo>
                    <a:cubicBezTo>
                      <a:pt x="16" y="3887"/>
                      <a:pt x="1" y="3951"/>
                      <a:pt x="1" y="4014"/>
                    </a:cubicBezTo>
                    <a:cubicBezTo>
                      <a:pt x="48" y="4189"/>
                      <a:pt x="239" y="4253"/>
                      <a:pt x="398" y="4269"/>
                    </a:cubicBezTo>
                    <a:lnTo>
                      <a:pt x="430" y="4269"/>
                    </a:lnTo>
                    <a:cubicBezTo>
                      <a:pt x="844" y="4323"/>
                      <a:pt x="1272" y="4348"/>
                      <a:pt x="1695" y="4348"/>
                    </a:cubicBezTo>
                    <a:cubicBezTo>
                      <a:pt x="1891" y="4348"/>
                      <a:pt x="2085" y="4343"/>
                      <a:pt x="2277" y="4333"/>
                    </a:cubicBezTo>
                    <a:cubicBezTo>
                      <a:pt x="3104" y="4317"/>
                      <a:pt x="3916" y="4317"/>
                      <a:pt x="4728" y="4301"/>
                    </a:cubicBezTo>
                    <a:cubicBezTo>
                      <a:pt x="4855" y="4301"/>
                      <a:pt x="4983" y="4269"/>
                      <a:pt x="5094" y="4205"/>
                    </a:cubicBezTo>
                    <a:cubicBezTo>
                      <a:pt x="5158" y="4157"/>
                      <a:pt x="5206" y="4078"/>
                      <a:pt x="5221" y="3982"/>
                    </a:cubicBezTo>
                    <a:lnTo>
                      <a:pt x="5221" y="3966"/>
                    </a:lnTo>
                    <a:cubicBezTo>
                      <a:pt x="5269" y="3600"/>
                      <a:pt x="5158" y="3250"/>
                      <a:pt x="4887" y="2996"/>
                    </a:cubicBezTo>
                    <a:cubicBezTo>
                      <a:pt x="4871" y="2964"/>
                      <a:pt x="4839" y="2932"/>
                      <a:pt x="4824" y="2916"/>
                    </a:cubicBezTo>
                    <a:lnTo>
                      <a:pt x="4792" y="2884"/>
                    </a:lnTo>
                    <a:lnTo>
                      <a:pt x="4728" y="2820"/>
                    </a:lnTo>
                    <a:cubicBezTo>
                      <a:pt x="4553" y="2677"/>
                      <a:pt x="4346" y="2550"/>
                      <a:pt x="4139" y="2454"/>
                    </a:cubicBezTo>
                    <a:lnTo>
                      <a:pt x="4107" y="2423"/>
                    </a:lnTo>
                    <a:lnTo>
                      <a:pt x="4075" y="2407"/>
                    </a:lnTo>
                    <a:cubicBezTo>
                      <a:pt x="3662" y="2231"/>
                      <a:pt x="3232" y="2136"/>
                      <a:pt x="2786" y="2136"/>
                    </a:cubicBezTo>
                    <a:cubicBezTo>
                      <a:pt x="2866" y="2025"/>
                      <a:pt x="2945" y="1913"/>
                      <a:pt x="3009" y="1786"/>
                    </a:cubicBezTo>
                    <a:cubicBezTo>
                      <a:pt x="3200" y="1420"/>
                      <a:pt x="3216" y="990"/>
                      <a:pt x="3073" y="592"/>
                    </a:cubicBezTo>
                    <a:cubicBezTo>
                      <a:pt x="2923" y="233"/>
                      <a:pt x="2562" y="0"/>
                      <a:pt x="21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3"/>
              <p:cNvSpPr/>
              <p:nvPr/>
            </p:nvSpPr>
            <p:spPr>
              <a:xfrm>
                <a:off x="5895975" y="4716850"/>
                <a:ext cx="378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702" extrusionOk="0">
                    <a:moveTo>
                      <a:pt x="1040" y="1"/>
                    </a:moveTo>
                    <a:cubicBezTo>
                      <a:pt x="957" y="1"/>
                      <a:pt x="874" y="21"/>
                      <a:pt x="796" y="64"/>
                    </a:cubicBezTo>
                    <a:cubicBezTo>
                      <a:pt x="557" y="191"/>
                      <a:pt x="366" y="398"/>
                      <a:pt x="271" y="653"/>
                    </a:cubicBezTo>
                    <a:cubicBezTo>
                      <a:pt x="159" y="875"/>
                      <a:pt x="0" y="1305"/>
                      <a:pt x="80" y="1560"/>
                    </a:cubicBezTo>
                    <a:cubicBezTo>
                      <a:pt x="107" y="1669"/>
                      <a:pt x="198" y="1702"/>
                      <a:pt x="308" y="1702"/>
                    </a:cubicBezTo>
                    <a:cubicBezTo>
                      <a:pt x="456" y="1702"/>
                      <a:pt x="639" y="1642"/>
                      <a:pt x="748" y="1623"/>
                    </a:cubicBezTo>
                    <a:cubicBezTo>
                      <a:pt x="939" y="1608"/>
                      <a:pt x="1114" y="1528"/>
                      <a:pt x="1258" y="1385"/>
                    </a:cubicBezTo>
                    <a:cubicBezTo>
                      <a:pt x="1305" y="1337"/>
                      <a:pt x="1337" y="1273"/>
                      <a:pt x="1369" y="1210"/>
                    </a:cubicBezTo>
                    <a:cubicBezTo>
                      <a:pt x="1481" y="971"/>
                      <a:pt x="1512" y="716"/>
                      <a:pt x="1497" y="446"/>
                    </a:cubicBezTo>
                    <a:cubicBezTo>
                      <a:pt x="1481" y="318"/>
                      <a:pt x="1433" y="191"/>
                      <a:pt x="1337" y="95"/>
                    </a:cubicBezTo>
                    <a:cubicBezTo>
                      <a:pt x="1249" y="33"/>
                      <a:pt x="1145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3"/>
              <p:cNvSpPr/>
              <p:nvPr/>
            </p:nvSpPr>
            <p:spPr>
              <a:xfrm>
                <a:off x="5865725" y="4794025"/>
                <a:ext cx="127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74" extrusionOk="0">
                    <a:moveTo>
                      <a:pt x="96" y="1"/>
                    </a:moveTo>
                    <a:cubicBezTo>
                      <a:pt x="80" y="33"/>
                      <a:pt x="48" y="80"/>
                      <a:pt x="32" y="128"/>
                    </a:cubicBezTo>
                    <a:cubicBezTo>
                      <a:pt x="1" y="192"/>
                      <a:pt x="1" y="256"/>
                      <a:pt x="1" y="335"/>
                    </a:cubicBezTo>
                    <a:cubicBezTo>
                      <a:pt x="32" y="494"/>
                      <a:pt x="239" y="558"/>
                      <a:pt x="398" y="574"/>
                    </a:cubicBezTo>
                    <a:lnTo>
                      <a:pt x="414" y="574"/>
                    </a:lnTo>
                    <a:lnTo>
                      <a:pt x="430" y="542"/>
                    </a:lnTo>
                    <a:cubicBezTo>
                      <a:pt x="510" y="367"/>
                      <a:pt x="287" y="33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3"/>
              <p:cNvSpPr/>
              <p:nvPr/>
            </p:nvSpPr>
            <p:spPr>
              <a:xfrm>
                <a:off x="5990675" y="4792800"/>
                <a:ext cx="1285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5142" h="544" extrusionOk="0">
                    <a:moveTo>
                      <a:pt x="3028" y="1"/>
                    </a:moveTo>
                    <a:cubicBezTo>
                      <a:pt x="2813" y="1"/>
                      <a:pt x="2574" y="33"/>
                      <a:pt x="2309" y="98"/>
                    </a:cubicBezTo>
                    <a:cubicBezTo>
                      <a:pt x="2181" y="129"/>
                      <a:pt x="2038" y="177"/>
                      <a:pt x="1895" y="225"/>
                    </a:cubicBezTo>
                    <a:cubicBezTo>
                      <a:pt x="1592" y="320"/>
                      <a:pt x="1274" y="400"/>
                      <a:pt x="956" y="432"/>
                    </a:cubicBezTo>
                    <a:cubicBezTo>
                      <a:pt x="901" y="440"/>
                      <a:pt x="846" y="444"/>
                      <a:pt x="792" y="444"/>
                    </a:cubicBezTo>
                    <a:cubicBezTo>
                      <a:pt x="530" y="444"/>
                      <a:pt x="275" y="351"/>
                      <a:pt x="64" y="193"/>
                    </a:cubicBezTo>
                    <a:cubicBezTo>
                      <a:pt x="56" y="185"/>
                      <a:pt x="48" y="181"/>
                      <a:pt x="40" y="181"/>
                    </a:cubicBezTo>
                    <a:cubicBezTo>
                      <a:pt x="32" y="181"/>
                      <a:pt x="24" y="185"/>
                      <a:pt x="17" y="193"/>
                    </a:cubicBezTo>
                    <a:cubicBezTo>
                      <a:pt x="1" y="193"/>
                      <a:pt x="1" y="225"/>
                      <a:pt x="17" y="241"/>
                    </a:cubicBezTo>
                    <a:cubicBezTo>
                      <a:pt x="228" y="426"/>
                      <a:pt x="506" y="524"/>
                      <a:pt x="786" y="524"/>
                    </a:cubicBezTo>
                    <a:cubicBezTo>
                      <a:pt x="843" y="524"/>
                      <a:pt x="899" y="520"/>
                      <a:pt x="956" y="511"/>
                    </a:cubicBezTo>
                    <a:cubicBezTo>
                      <a:pt x="1290" y="480"/>
                      <a:pt x="1608" y="400"/>
                      <a:pt x="1911" y="289"/>
                    </a:cubicBezTo>
                    <a:cubicBezTo>
                      <a:pt x="2054" y="257"/>
                      <a:pt x="2197" y="209"/>
                      <a:pt x="2325" y="177"/>
                    </a:cubicBezTo>
                    <a:cubicBezTo>
                      <a:pt x="2577" y="107"/>
                      <a:pt x="2802" y="74"/>
                      <a:pt x="3005" y="74"/>
                    </a:cubicBezTo>
                    <a:cubicBezTo>
                      <a:pt x="3261" y="74"/>
                      <a:pt x="3482" y="127"/>
                      <a:pt x="3678" y="225"/>
                    </a:cubicBezTo>
                    <a:cubicBezTo>
                      <a:pt x="3741" y="257"/>
                      <a:pt x="3789" y="289"/>
                      <a:pt x="3853" y="320"/>
                    </a:cubicBezTo>
                    <a:cubicBezTo>
                      <a:pt x="3916" y="368"/>
                      <a:pt x="3980" y="400"/>
                      <a:pt x="4044" y="448"/>
                    </a:cubicBezTo>
                    <a:cubicBezTo>
                      <a:pt x="4187" y="511"/>
                      <a:pt x="4346" y="543"/>
                      <a:pt x="4505" y="543"/>
                    </a:cubicBezTo>
                    <a:cubicBezTo>
                      <a:pt x="4728" y="543"/>
                      <a:pt x="4935" y="480"/>
                      <a:pt x="5126" y="352"/>
                    </a:cubicBezTo>
                    <a:cubicBezTo>
                      <a:pt x="5142" y="352"/>
                      <a:pt x="5142" y="320"/>
                      <a:pt x="5126" y="305"/>
                    </a:cubicBezTo>
                    <a:cubicBezTo>
                      <a:pt x="5118" y="297"/>
                      <a:pt x="5110" y="293"/>
                      <a:pt x="5102" y="293"/>
                    </a:cubicBezTo>
                    <a:cubicBezTo>
                      <a:pt x="5094" y="293"/>
                      <a:pt x="5086" y="297"/>
                      <a:pt x="5078" y="305"/>
                    </a:cubicBezTo>
                    <a:cubicBezTo>
                      <a:pt x="4909" y="411"/>
                      <a:pt x="4715" y="464"/>
                      <a:pt x="4521" y="464"/>
                    </a:cubicBezTo>
                    <a:cubicBezTo>
                      <a:pt x="4368" y="464"/>
                      <a:pt x="4216" y="431"/>
                      <a:pt x="4075" y="368"/>
                    </a:cubicBezTo>
                    <a:cubicBezTo>
                      <a:pt x="4012" y="336"/>
                      <a:pt x="3932" y="289"/>
                      <a:pt x="3884" y="257"/>
                    </a:cubicBezTo>
                    <a:cubicBezTo>
                      <a:pt x="3821" y="225"/>
                      <a:pt x="3773" y="177"/>
                      <a:pt x="3709" y="145"/>
                    </a:cubicBezTo>
                    <a:cubicBezTo>
                      <a:pt x="3517" y="49"/>
                      <a:pt x="3290" y="1"/>
                      <a:pt x="3028" y="1"/>
                    </a:cubicBezTo>
                    <a:close/>
                  </a:path>
                </a:pathLst>
              </a:custGeom>
              <a:solidFill>
                <a:srgbClr val="A48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3"/>
              <p:cNvSpPr/>
              <p:nvPr/>
            </p:nvSpPr>
            <p:spPr>
              <a:xfrm>
                <a:off x="5887225" y="4783700"/>
                <a:ext cx="83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5" extrusionOk="0">
                    <a:moveTo>
                      <a:pt x="191" y="0"/>
                    </a:moveTo>
                    <a:cubicBezTo>
                      <a:pt x="64" y="0"/>
                      <a:pt x="0" y="159"/>
                      <a:pt x="96" y="239"/>
                    </a:cubicBezTo>
                    <a:cubicBezTo>
                      <a:pt x="122" y="271"/>
                      <a:pt x="157" y="285"/>
                      <a:pt x="193" y="285"/>
                    </a:cubicBezTo>
                    <a:cubicBezTo>
                      <a:pt x="264" y="285"/>
                      <a:pt x="334" y="228"/>
                      <a:pt x="334" y="143"/>
                    </a:cubicBezTo>
                    <a:cubicBezTo>
                      <a:pt x="334" y="64"/>
                      <a:pt x="271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3"/>
              <p:cNvSpPr/>
              <p:nvPr/>
            </p:nvSpPr>
            <p:spPr>
              <a:xfrm>
                <a:off x="5892775" y="4785225"/>
                <a:ext cx="2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97" extrusionOk="0">
                    <a:moveTo>
                      <a:pt x="934" y="0"/>
                    </a:moveTo>
                    <a:cubicBezTo>
                      <a:pt x="931" y="0"/>
                      <a:pt x="928" y="1"/>
                      <a:pt x="924" y="3"/>
                    </a:cubicBezTo>
                    <a:cubicBezTo>
                      <a:pt x="606" y="114"/>
                      <a:pt x="287" y="257"/>
                      <a:pt x="17" y="448"/>
                    </a:cubicBezTo>
                    <a:cubicBezTo>
                      <a:pt x="1" y="464"/>
                      <a:pt x="1" y="480"/>
                      <a:pt x="17" y="480"/>
                    </a:cubicBezTo>
                    <a:lnTo>
                      <a:pt x="33" y="480"/>
                    </a:lnTo>
                    <a:cubicBezTo>
                      <a:pt x="33" y="480"/>
                      <a:pt x="33" y="480"/>
                      <a:pt x="33" y="496"/>
                    </a:cubicBezTo>
                    <a:cubicBezTo>
                      <a:pt x="319" y="305"/>
                      <a:pt x="622" y="146"/>
                      <a:pt x="940" y="50"/>
                    </a:cubicBezTo>
                    <a:cubicBezTo>
                      <a:pt x="968" y="50"/>
                      <a:pt x="959" y="0"/>
                      <a:pt x="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/>
              <p:cNvSpPr/>
              <p:nvPr/>
            </p:nvSpPr>
            <p:spPr>
              <a:xfrm>
                <a:off x="5895975" y="4794025"/>
                <a:ext cx="2547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76" extrusionOk="0">
                    <a:moveTo>
                      <a:pt x="987" y="1"/>
                    </a:moveTo>
                    <a:cubicBezTo>
                      <a:pt x="653" y="17"/>
                      <a:pt x="335" y="49"/>
                      <a:pt x="16" y="128"/>
                    </a:cubicBezTo>
                    <a:cubicBezTo>
                      <a:pt x="0" y="128"/>
                      <a:pt x="0" y="144"/>
                      <a:pt x="0" y="144"/>
                    </a:cubicBezTo>
                    <a:cubicBezTo>
                      <a:pt x="0" y="160"/>
                      <a:pt x="16" y="160"/>
                      <a:pt x="16" y="176"/>
                    </a:cubicBezTo>
                    <a:lnTo>
                      <a:pt x="32" y="160"/>
                    </a:lnTo>
                    <a:cubicBezTo>
                      <a:pt x="335" y="96"/>
                      <a:pt x="669" y="49"/>
                      <a:pt x="987" y="49"/>
                    </a:cubicBezTo>
                    <a:cubicBezTo>
                      <a:pt x="1003" y="49"/>
                      <a:pt x="1019" y="33"/>
                      <a:pt x="1019" y="17"/>
                    </a:cubicBezTo>
                    <a:cubicBezTo>
                      <a:pt x="1003" y="17"/>
                      <a:pt x="1003" y="1"/>
                      <a:pt x="98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3"/>
              <p:cNvSpPr/>
              <p:nvPr/>
            </p:nvSpPr>
            <p:spPr>
              <a:xfrm>
                <a:off x="5958850" y="4763000"/>
                <a:ext cx="29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35" extrusionOk="0">
                    <a:moveTo>
                      <a:pt x="414" y="0"/>
                    </a:moveTo>
                    <a:cubicBezTo>
                      <a:pt x="271" y="128"/>
                      <a:pt x="143" y="287"/>
                      <a:pt x="48" y="446"/>
                    </a:cubicBezTo>
                    <a:cubicBezTo>
                      <a:pt x="16" y="494"/>
                      <a:pt x="0" y="526"/>
                      <a:pt x="0" y="573"/>
                    </a:cubicBezTo>
                    <a:cubicBezTo>
                      <a:pt x="16" y="621"/>
                      <a:pt x="48" y="669"/>
                      <a:pt x="96" y="685"/>
                    </a:cubicBezTo>
                    <a:cubicBezTo>
                      <a:pt x="255" y="812"/>
                      <a:pt x="430" y="924"/>
                      <a:pt x="605" y="1019"/>
                    </a:cubicBezTo>
                    <a:cubicBezTo>
                      <a:pt x="621" y="1035"/>
                      <a:pt x="637" y="1035"/>
                      <a:pt x="669" y="1035"/>
                    </a:cubicBezTo>
                    <a:cubicBezTo>
                      <a:pt x="685" y="1035"/>
                      <a:pt x="701" y="1019"/>
                      <a:pt x="717" y="1003"/>
                    </a:cubicBezTo>
                    <a:cubicBezTo>
                      <a:pt x="860" y="844"/>
                      <a:pt x="1019" y="701"/>
                      <a:pt x="1162" y="542"/>
                    </a:cubicBezTo>
                    <a:cubicBezTo>
                      <a:pt x="1146" y="510"/>
                      <a:pt x="1114" y="494"/>
                      <a:pt x="1083" y="462"/>
                    </a:cubicBezTo>
                    <a:lnTo>
                      <a:pt x="1067" y="446"/>
                    </a:lnTo>
                    <a:lnTo>
                      <a:pt x="987" y="382"/>
                    </a:lnTo>
                    <a:cubicBezTo>
                      <a:pt x="812" y="223"/>
                      <a:pt x="621" y="96"/>
                      <a:pt x="414" y="0"/>
                    </a:cubicBezTo>
                    <a:close/>
                  </a:path>
                </a:pathLst>
              </a:custGeom>
              <a:solidFill>
                <a:srgbClr val="805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3"/>
              <p:cNvSpPr/>
              <p:nvPr/>
            </p:nvSpPr>
            <p:spPr>
              <a:xfrm>
                <a:off x="5966400" y="4782100"/>
                <a:ext cx="32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08" fill="none" extrusionOk="0">
                    <a:moveTo>
                      <a:pt x="1" y="207"/>
                    </a:moveTo>
                    <a:cubicBezTo>
                      <a:pt x="48" y="128"/>
                      <a:pt x="80" y="64"/>
                      <a:pt x="128" y="0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/>
              <p:cNvSpPr/>
              <p:nvPr/>
            </p:nvSpPr>
            <p:spPr>
              <a:xfrm>
                <a:off x="5965200" y="4781300"/>
                <a:ext cx="2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92" fill="none" extrusionOk="0">
                    <a:moveTo>
                      <a:pt x="1" y="192"/>
                    </a:moveTo>
                    <a:cubicBezTo>
                      <a:pt x="17" y="144"/>
                      <a:pt x="96" y="32"/>
                      <a:pt x="112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/>
              <p:cNvSpPr/>
              <p:nvPr/>
            </p:nvSpPr>
            <p:spPr>
              <a:xfrm>
                <a:off x="5981525" y="4780500"/>
                <a:ext cx="44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4" fill="none" extrusionOk="0">
                    <a:moveTo>
                      <a:pt x="176" y="144"/>
                    </a:moveTo>
                    <a:cubicBezTo>
                      <a:pt x="112" y="96"/>
                      <a:pt x="48" y="48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/>
              <p:cNvSpPr/>
              <p:nvPr/>
            </p:nvSpPr>
            <p:spPr>
              <a:xfrm>
                <a:off x="5979925" y="4781300"/>
                <a:ext cx="48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60" fill="none" extrusionOk="0">
                    <a:moveTo>
                      <a:pt x="192" y="160"/>
                    </a:moveTo>
                    <a:cubicBezTo>
                      <a:pt x="144" y="128"/>
                      <a:pt x="49" y="32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43"/>
            <p:cNvGrpSpPr/>
            <p:nvPr/>
          </p:nvGrpSpPr>
          <p:grpSpPr>
            <a:xfrm>
              <a:off x="1305015" y="1646506"/>
              <a:ext cx="2676672" cy="2502356"/>
              <a:chOff x="5447900" y="4225800"/>
              <a:chExt cx="635925" cy="594525"/>
            </a:xfrm>
          </p:grpSpPr>
          <p:sp>
            <p:nvSpPr>
              <p:cNvPr id="709" name="Google Shape;709;p43"/>
              <p:cNvSpPr/>
              <p:nvPr/>
            </p:nvSpPr>
            <p:spPr>
              <a:xfrm>
                <a:off x="5921425" y="4225925"/>
                <a:ext cx="1624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14878" extrusionOk="0">
                    <a:moveTo>
                      <a:pt x="2122" y="1"/>
                    </a:moveTo>
                    <a:cubicBezTo>
                      <a:pt x="1882" y="1"/>
                      <a:pt x="1669" y="80"/>
                      <a:pt x="1497" y="250"/>
                    </a:cubicBezTo>
                    <a:cubicBezTo>
                      <a:pt x="1" y="1762"/>
                      <a:pt x="2182" y="2430"/>
                      <a:pt x="3678" y="5455"/>
                    </a:cubicBezTo>
                    <a:cubicBezTo>
                      <a:pt x="3789" y="5661"/>
                      <a:pt x="3885" y="5900"/>
                      <a:pt x="3964" y="6123"/>
                    </a:cubicBezTo>
                    <a:cubicBezTo>
                      <a:pt x="4951" y="8972"/>
                      <a:pt x="3519" y="11981"/>
                      <a:pt x="3519" y="11981"/>
                    </a:cubicBezTo>
                    <a:lnTo>
                      <a:pt x="2834" y="14878"/>
                    </a:lnTo>
                    <a:cubicBezTo>
                      <a:pt x="2834" y="14878"/>
                      <a:pt x="4362" y="14336"/>
                      <a:pt x="6034" y="9307"/>
                    </a:cubicBezTo>
                    <a:cubicBezTo>
                      <a:pt x="6448" y="7969"/>
                      <a:pt x="6495" y="6553"/>
                      <a:pt x="6161" y="5200"/>
                    </a:cubicBezTo>
                    <a:cubicBezTo>
                      <a:pt x="5490" y="2300"/>
                      <a:pt x="3415" y="1"/>
                      <a:pt x="2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/>
              <p:cNvSpPr/>
              <p:nvPr/>
            </p:nvSpPr>
            <p:spPr>
              <a:xfrm>
                <a:off x="5921425" y="4225800"/>
                <a:ext cx="154425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29" extrusionOk="0">
                    <a:moveTo>
                      <a:pt x="2127" y="0"/>
                    </a:moveTo>
                    <a:cubicBezTo>
                      <a:pt x="1885" y="0"/>
                      <a:pt x="1670" y="81"/>
                      <a:pt x="1497" y="255"/>
                    </a:cubicBezTo>
                    <a:cubicBezTo>
                      <a:pt x="1" y="1767"/>
                      <a:pt x="2182" y="2435"/>
                      <a:pt x="3678" y="5460"/>
                    </a:cubicBezTo>
                    <a:cubicBezTo>
                      <a:pt x="3789" y="5666"/>
                      <a:pt x="3885" y="5889"/>
                      <a:pt x="3964" y="6128"/>
                    </a:cubicBezTo>
                    <a:cubicBezTo>
                      <a:pt x="4092" y="6048"/>
                      <a:pt x="4187" y="5953"/>
                      <a:pt x="4251" y="5810"/>
                    </a:cubicBezTo>
                    <a:cubicBezTo>
                      <a:pt x="4331" y="5635"/>
                      <a:pt x="4426" y="5460"/>
                      <a:pt x="4553" y="5300"/>
                    </a:cubicBezTo>
                    <a:cubicBezTo>
                      <a:pt x="4720" y="5134"/>
                      <a:pt x="4951" y="5080"/>
                      <a:pt x="5194" y="5080"/>
                    </a:cubicBezTo>
                    <a:cubicBezTo>
                      <a:pt x="5368" y="5080"/>
                      <a:pt x="5549" y="5108"/>
                      <a:pt x="5715" y="5141"/>
                    </a:cubicBezTo>
                    <a:cubicBezTo>
                      <a:pt x="5859" y="5173"/>
                      <a:pt x="6018" y="5189"/>
                      <a:pt x="6177" y="5205"/>
                    </a:cubicBezTo>
                    <a:cubicBezTo>
                      <a:pt x="5493" y="2309"/>
                      <a:pt x="3421" y="0"/>
                      <a:pt x="2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5656800" y="4248475"/>
                <a:ext cx="263875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10555" h="10490" extrusionOk="0">
                    <a:moveTo>
                      <a:pt x="4935" y="0"/>
                    </a:moveTo>
                    <a:cubicBezTo>
                      <a:pt x="4697" y="16"/>
                      <a:pt x="4474" y="48"/>
                      <a:pt x="4235" y="96"/>
                    </a:cubicBezTo>
                    <a:cubicBezTo>
                      <a:pt x="3280" y="287"/>
                      <a:pt x="2404" y="732"/>
                      <a:pt x="1704" y="1385"/>
                    </a:cubicBezTo>
                    <a:cubicBezTo>
                      <a:pt x="1529" y="1544"/>
                      <a:pt x="1354" y="1719"/>
                      <a:pt x="1211" y="1910"/>
                    </a:cubicBezTo>
                    <a:cubicBezTo>
                      <a:pt x="924" y="2245"/>
                      <a:pt x="701" y="2611"/>
                      <a:pt x="510" y="3009"/>
                    </a:cubicBezTo>
                    <a:cubicBezTo>
                      <a:pt x="447" y="3120"/>
                      <a:pt x="383" y="3263"/>
                      <a:pt x="335" y="3406"/>
                    </a:cubicBezTo>
                    <a:cubicBezTo>
                      <a:pt x="240" y="3677"/>
                      <a:pt x="160" y="3964"/>
                      <a:pt x="96" y="4266"/>
                    </a:cubicBezTo>
                    <a:cubicBezTo>
                      <a:pt x="80" y="4362"/>
                      <a:pt x="65" y="4457"/>
                      <a:pt x="49" y="4553"/>
                    </a:cubicBezTo>
                    <a:cubicBezTo>
                      <a:pt x="17" y="4791"/>
                      <a:pt x="1" y="5014"/>
                      <a:pt x="1" y="5253"/>
                    </a:cubicBezTo>
                    <a:cubicBezTo>
                      <a:pt x="1" y="5396"/>
                      <a:pt x="17" y="5555"/>
                      <a:pt x="17" y="5699"/>
                    </a:cubicBezTo>
                    <a:cubicBezTo>
                      <a:pt x="33" y="5778"/>
                      <a:pt x="33" y="5874"/>
                      <a:pt x="49" y="5953"/>
                    </a:cubicBezTo>
                    <a:cubicBezTo>
                      <a:pt x="80" y="6208"/>
                      <a:pt x="144" y="6447"/>
                      <a:pt x="208" y="6701"/>
                    </a:cubicBezTo>
                    <a:cubicBezTo>
                      <a:pt x="224" y="6781"/>
                      <a:pt x="256" y="6861"/>
                      <a:pt x="271" y="6940"/>
                    </a:cubicBezTo>
                    <a:cubicBezTo>
                      <a:pt x="431" y="7370"/>
                      <a:pt x="622" y="7768"/>
                      <a:pt x="876" y="8150"/>
                    </a:cubicBezTo>
                    <a:cubicBezTo>
                      <a:pt x="924" y="8245"/>
                      <a:pt x="988" y="8309"/>
                      <a:pt x="1051" y="8405"/>
                    </a:cubicBezTo>
                    <a:cubicBezTo>
                      <a:pt x="1338" y="8771"/>
                      <a:pt x="1656" y="9105"/>
                      <a:pt x="2022" y="9391"/>
                    </a:cubicBezTo>
                    <a:lnTo>
                      <a:pt x="2229" y="9535"/>
                    </a:lnTo>
                    <a:cubicBezTo>
                      <a:pt x="2484" y="9726"/>
                      <a:pt x="2755" y="9885"/>
                      <a:pt x="3057" y="10012"/>
                    </a:cubicBezTo>
                    <a:cubicBezTo>
                      <a:pt x="3121" y="10044"/>
                      <a:pt x="3184" y="10076"/>
                      <a:pt x="3232" y="10108"/>
                    </a:cubicBezTo>
                    <a:cubicBezTo>
                      <a:pt x="3423" y="10171"/>
                      <a:pt x="3630" y="10251"/>
                      <a:pt x="3821" y="10299"/>
                    </a:cubicBezTo>
                    <a:cubicBezTo>
                      <a:pt x="3885" y="10315"/>
                      <a:pt x="3948" y="10331"/>
                      <a:pt x="3996" y="10346"/>
                    </a:cubicBezTo>
                    <a:cubicBezTo>
                      <a:pt x="4283" y="10426"/>
                      <a:pt x="4569" y="10474"/>
                      <a:pt x="4856" y="10490"/>
                    </a:cubicBezTo>
                    <a:lnTo>
                      <a:pt x="5285" y="10490"/>
                    </a:lnTo>
                    <a:cubicBezTo>
                      <a:pt x="5445" y="10490"/>
                      <a:pt x="5604" y="10490"/>
                      <a:pt x="5763" y="10474"/>
                    </a:cubicBezTo>
                    <a:cubicBezTo>
                      <a:pt x="5827" y="10458"/>
                      <a:pt x="5874" y="10458"/>
                      <a:pt x="5938" y="10458"/>
                    </a:cubicBezTo>
                    <a:cubicBezTo>
                      <a:pt x="6129" y="10426"/>
                      <a:pt x="6320" y="10394"/>
                      <a:pt x="6511" y="10346"/>
                    </a:cubicBezTo>
                    <a:cubicBezTo>
                      <a:pt x="6575" y="10331"/>
                      <a:pt x="6623" y="10315"/>
                      <a:pt x="6670" y="10299"/>
                    </a:cubicBezTo>
                    <a:cubicBezTo>
                      <a:pt x="6957" y="10219"/>
                      <a:pt x="7243" y="10124"/>
                      <a:pt x="7514" y="9996"/>
                    </a:cubicBezTo>
                    <a:cubicBezTo>
                      <a:pt x="7562" y="9980"/>
                      <a:pt x="7609" y="9949"/>
                      <a:pt x="7657" y="9917"/>
                    </a:cubicBezTo>
                    <a:cubicBezTo>
                      <a:pt x="7832" y="9837"/>
                      <a:pt x="8007" y="9742"/>
                      <a:pt x="8167" y="9630"/>
                    </a:cubicBezTo>
                    <a:lnTo>
                      <a:pt x="8326" y="9535"/>
                    </a:lnTo>
                    <a:cubicBezTo>
                      <a:pt x="8564" y="9360"/>
                      <a:pt x="8787" y="9169"/>
                      <a:pt x="8994" y="8962"/>
                    </a:cubicBezTo>
                    <a:cubicBezTo>
                      <a:pt x="9042" y="8914"/>
                      <a:pt x="9090" y="8866"/>
                      <a:pt x="9137" y="8818"/>
                    </a:cubicBezTo>
                    <a:cubicBezTo>
                      <a:pt x="9329" y="8596"/>
                      <a:pt x="9504" y="8373"/>
                      <a:pt x="9663" y="8150"/>
                    </a:cubicBezTo>
                    <a:cubicBezTo>
                      <a:pt x="9711" y="8070"/>
                      <a:pt x="9758" y="8007"/>
                      <a:pt x="9790" y="7943"/>
                    </a:cubicBezTo>
                    <a:cubicBezTo>
                      <a:pt x="9949" y="7672"/>
                      <a:pt x="10093" y="7402"/>
                      <a:pt x="10204" y="7099"/>
                    </a:cubicBezTo>
                    <a:cubicBezTo>
                      <a:pt x="10236" y="7020"/>
                      <a:pt x="10268" y="6924"/>
                      <a:pt x="10299" y="6845"/>
                    </a:cubicBezTo>
                    <a:cubicBezTo>
                      <a:pt x="10395" y="6558"/>
                      <a:pt x="10459" y="6272"/>
                      <a:pt x="10506" y="5969"/>
                    </a:cubicBezTo>
                    <a:cubicBezTo>
                      <a:pt x="10522" y="5826"/>
                      <a:pt x="10538" y="5683"/>
                      <a:pt x="10538" y="5539"/>
                    </a:cubicBezTo>
                    <a:cubicBezTo>
                      <a:pt x="10554" y="5444"/>
                      <a:pt x="10554" y="5332"/>
                      <a:pt x="10554" y="5221"/>
                    </a:cubicBezTo>
                    <a:cubicBezTo>
                      <a:pt x="10538" y="3534"/>
                      <a:pt x="9711" y="1958"/>
                      <a:pt x="8326" y="971"/>
                    </a:cubicBezTo>
                    <a:lnTo>
                      <a:pt x="8294" y="955"/>
                    </a:lnTo>
                    <a:lnTo>
                      <a:pt x="8198" y="892"/>
                    </a:lnTo>
                    <a:lnTo>
                      <a:pt x="8151" y="860"/>
                    </a:lnTo>
                    <a:cubicBezTo>
                      <a:pt x="7896" y="685"/>
                      <a:pt x="7609" y="541"/>
                      <a:pt x="7323" y="414"/>
                    </a:cubicBezTo>
                    <a:cubicBezTo>
                      <a:pt x="7243" y="382"/>
                      <a:pt x="7164" y="350"/>
                      <a:pt x="7084" y="319"/>
                    </a:cubicBezTo>
                    <a:cubicBezTo>
                      <a:pt x="6957" y="271"/>
                      <a:pt x="6829" y="223"/>
                      <a:pt x="6686" y="191"/>
                    </a:cubicBezTo>
                    <a:cubicBezTo>
                      <a:pt x="6591" y="159"/>
                      <a:pt x="6511" y="143"/>
                      <a:pt x="6416" y="128"/>
                    </a:cubicBezTo>
                    <a:cubicBezTo>
                      <a:pt x="6241" y="80"/>
                      <a:pt x="6065" y="48"/>
                      <a:pt x="5874" y="32"/>
                    </a:cubicBezTo>
                    <a:cubicBezTo>
                      <a:pt x="5747" y="16"/>
                      <a:pt x="5620" y="0"/>
                      <a:pt x="5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5662375" y="4269150"/>
                <a:ext cx="2029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6082" extrusionOk="0">
                    <a:moveTo>
                      <a:pt x="7959" y="1"/>
                    </a:moveTo>
                    <a:cubicBezTo>
                      <a:pt x="6766" y="415"/>
                      <a:pt x="5620" y="940"/>
                      <a:pt x="4521" y="1545"/>
                    </a:cubicBezTo>
                    <a:cubicBezTo>
                      <a:pt x="4346" y="1656"/>
                      <a:pt x="4155" y="1752"/>
                      <a:pt x="3996" y="1863"/>
                    </a:cubicBezTo>
                    <a:cubicBezTo>
                      <a:pt x="3582" y="2118"/>
                      <a:pt x="3184" y="2388"/>
                      <a:pt x="2802" y="2675"/>
                    </a:cubicBezTo>
                    <a:cubicBezTo>
                      <a:pt x="1831" y="3407"/>
                      <a:pt x="988" y="4283"/>
                      <a:pt x="319" y="5285"/>
                    </a:cubicBezTo>
                    <a:cubicBezTo>
                      <a:pt x="208" y="5461"/>
                      <a:pt x="96" y="5652"/>
                      <a:pt x="1" y="5843"/>
                    </a:cubicBezTo>
                    <a:cubicBezTo>
                      <a:pt x="17" y="5922"/>
                      <a:pt x="48" y="6002"/>
                      <a:pt x="64" y="6081"/>
                    </a:cubicBezTo>
                    <a:cubicBezTo>
                      <a:pt x="176" y="5843"/>
                      <a:pt x="319" y="5604"/>
                      <a:pt x="462" y="5381"/>
                    </a:cubicBezTo>
                    <a:cubicBezTo>
                      <a:pt x="685" y="5047"/>
                      <a:pt x="924" y="4728"/>
                      <a:pt x="1195" y="4426"/>
                    </a:cubicBezTo>
                    <a:cubicBezTo>
                      <a:pt x="1306" y="4283"/>
                      <a:pt x="1417" y="4155"/>
                      <a:pt x="1545" y="4028"/>
                    </a:cubicBezTo>
                    <a:cubicBezTo>
                      <a:pt x="1720" y="3837"/>
                      <a:pt x="1895" y="3662"/>
                      <a:pt x="2086" y="3487"/>
                    </a:cubicBezTo>
                    <a:cubicBezTo>
                      <a:pt x="2165" y="3423"/>
                      <a:pt x="2229" y="3359"/>
                      <a:pt x="2309" y="3296"/>
                    </a:cubicBezTo>
                    <a:cubicBezTo>
                      <a:pt x="2452" y="3168"/>
                      <a:pt x="2611" y="3041"/>
                      <a:pt x="2754" y="2914"/>
                    </a:cubicBezTo>
                    <a:lnTo>
                      <a:pt x="2961" y="2771"/>
                    </a:lnTo>
                    <a:cubicBezTo>
                      <a:pt x="3057" y="2691"/>
                      <a:pt x="3168" y="2611"/>
                      <a:pt x="3280" y="2532"/>
                    </a:cubicBezTo>
                    <a:lnTo>
                      <a:pt x="3455" y="2404"/>
                    </a:lnTo>
                    <a:cubicBezTo>
                      <a:pt x="3630" y="2277"/>
                      <a:pt x="3805" y="2166"/>
                      <a:pt x="3996" y="2054"/>
                    </a:cubicBezTo>
                    <a:lnTo>
                      <a:pt x="4155" y="1943"/>
                    </a:lnTo>
                    <a:lnTo>
                      <a:pt x="4187" y="1927"/>
                    </a:lnTo>
                    <a:cubicBezTo>
                      <a:pt x="4235" y="1895"/>
                      <a:pt x="4283" y="1879"/>
                      <a:pt x="4330" y="1847"/>
                    </a:cubicBezTo>
                    <a:lnTo>
                      <a:pt x="4617" y="1672"/>
                    </a:lnTo>
                    <a:lnTo>
                      <a:pt x="4840" y="1545"/>
                    </a:lnTo>
                    <a:lnTo>
                      <a:pt x="4999" y="1465"/>
                    </a:lnTo>
                    <a:cubicBezTo>
                      <a:pt x="5158" y="1386"/>
                      <a:pt x="5317" y="1290"/>
                      <a:pt x="5492" y="1211"/>
                    </a:cubicBezTo>
                    <a:lnTo>
                      <a:pt x="5635" y="1147"/>
                    </a:lnTo>
                    <a:cubicBezTo>
                      <a:pt x="5874" y="1036"/>
                      <a:pt x="6097" y="924"/>
                      <a:pt x="6336" y="813"/>
                    </a:cubicBezTo>
                    <a:lnTo>
                      <a:pt x="6495" y="749"/>
                    </a:lnTo>
                    <a:cubicBezTo>
                      <a:pt x="6654" y="685"/>
                      <a:pt x="6813" y="622"/>
                      <a:pt x="6973" y="558"/>
                    </a:cubicBezTo>
                    <a:lnTo>
                      <a:pt x="7132" y="478"/>
                    </a:lnTo>
                    <a:lnTo>
                      <a:pt x="7434" y="367"/>
                    </a:lnTo>
                    <a:cubicBezTo>
                      <a:pt x="7482" y="335"/>
                      <a:pt x="7546" y="319"/>
                      <a:pt x="7593" y="303"/>
                    </a:cubicBezTo>
                    <a:lnTo>
                      <a:pt x="7959" y="160"/>
                    </a:lnTo>
                    <a:lnTo>
                      <a:pt x="8119" y="112"/>
                    </a:lnTo>
                    <a:lnTo>
                      <a:pt x="8103" y="96"/>
                    </a:lnTo>
                    <a:cubicBezTo>
                      <a:pt x="8071" y="65"/>
                      <a:pt x="8055" y="33"/>
                      <a:pt x="8023" y="1"/>
                    </a:cubicBezTo>
                    <a:lnTo>
                      <a:pt x="8007" y="33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5657600" y="4255225"/>
                <a:ext cx="18267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5652" extrusionOk="0">
                    <a:moveTo>
                      <a:pt x="7068" y="1"/>
                    </a:moveTo>
                    <a:cubicBezTo>
                      <a:pt x="4840" y="924"/>
                      <a:pt x="2818" y="2293"/>
                      <a:pt x="1131" y="4044"/>
                    </a:cubicBezTo>
                    <a:cubicBezTo>
                      <a:pt x="717" y="4458"/>
                      <a:pt x="335" y="4919"/>
                      <a:pt x="1" y="5397"/>
                    </a:cubicBezTo>
                    <a:cubicBezTo>
                      <a:pt x="1" y="5492"/>
                      <a:pt x="17" y="5572"/>
                      <a:pt x="33" y="5651"/>
                    </a:cubicBezTo>
                    <a:cubicBezTo>
                      <a:pt x="383" y="5126"/>
                      <a:pt x="797" y="4617"/>
                      <a:pt x="1258" y="4155"/>
                    </a:cubicBezTo>
                    <a:cubicBezTo>
                      <a:pt x="2961" y="2388"/>
                      <a:pt x="5031" y="1019"/>
                      <a:pt x="7307" y="96"/>
                    </a:cubicBezTo>
                    <a:cubicBezTo>
                      <a:pt x="7227" y="64"/>
                      <a:pt x="7148" y="33"/>
                      <a:pt x="7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5658000" y="4250050"/>
                <a:ext cx="1663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4458" extrusionOk="0">
                    <a:moveTo>
                      <a:pt x="6368" y="1"/>
                    </a:moveTo>
                    <a:cubicBezTo>
                      <a:pt x="3725" y="1115"/>
                      <a:pt x="1640" y="2484"/>
                      <a:pt x="48" y="4155"/>
                    </a:cubicBezTo>
                    <a:cubicBezTo>
                      <a:pt x="32" y="4267"/>
                      <a:pt x="17" y="4362"/>
                      <a:pt x="1" y="4458"/>
                    </a:cubicBezTo>
                    <a:cubicBezTo>
                      <a:pt x="1624" y="2691"/>
                      <a:pt x="3821" y="1242"/>
                      <a:pt x="6654" y="80"/>
                    </a:cubicBezTo>
                    <a:cubicBezTo>
                      <a:pt x="6559" y="65"/>
                      <a:pt x="6463" y="49"/>
                      <a:pt x="6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3"/>
              <p:cNvSpPr/>
              <p:nvPr/>
            </p:nvSpPr>
            <p:spPr>
              <a:xfrm>
                <a:off x="5665575" y="4247675"/>
                <a:ext cx="13890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407" extrusionOk="0">
                    <a:moveTo>
                      <a:pt x="5157" y="0"/>
                    </a:moveTo>
                    <a:cubicBezTo>
                      <a:pt x="3438" y="669"/>
                      <a:pt x="1640" y="1608"/>
                      <a:pt x="175" y="3009"/>
                    </a:cubicBezTo>
                    <a:cubicBezTo>
                      <a:pt x="111" y="3120"/>
                      <a:pt x="48" y="3263"/>
                      <a:pt x="0" y="3407"/>
                    </a:cubicBezTo>
                    <a:cubicBezTo>
                      <a:pt x="1576" y="1783"/>
                      <a:pt x="3629" y="748"/>
                      <a:pt x="5555" y="16"/>
                    </a:cubicBezTo>
                    <a:cubicBezTo>
                      <a:pt x="5412" y="0"/>
                      <a:pt x="5285" y="0"/>
                      <a:pt x="5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3"/>
              <p:cNvSpPr/>
              <p:nvPr/>
            </p:nvSpPr>
            <p:spPr>
              <a:xfrm>
                <a:off x="5687050" y="4247675"/>
                <a:ext cx="935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911" extrusionOk="0">
                    <a:moveTo>
                      <a:pt x="3741" y="0"/>
                    </a:moveTo>
                    <a:lnTo>
                      <a:pt x="3025" y="96"/>
                    </a:lnTo>
                    <a:cubicBezTo>
                      <a:pt x="2149" y="446"/>
                      <a:pt x="1306" y="876"/>
                      <a:pt x="494" y="1385"/>
                    </a:cubicBezTo>
                    <a:cubicBezTo>
                      <a:pt x="319" y="1544"/>
                      <a:pt x="160" y="1719"/>
                      <a:pt x="1" y="1910"/>
                    </a:cubicBezTo>
                    <a:cubicBezTo>
                      <a:pt x="1163" y="1115"/>
                      <a:pt x="2420" y="462"/>
                      <a:pt x="3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3"/>
              <p:cNvSpPr/>
              <p:nvPr/>
            </p:nvSpPr>
            <p:spPr>
              <a:xfrm>
                <a:off x="5766250" y="4314925"/>
                <a:ext cx="577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7689" extrusionOk="0">
                    <a:moveTo>
                      <a:pt x="143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12"/>
                    </a:cubicBezTo>
                    <a:cubicBezTo>
                      <a:pt x="223" y="462"/>
                      <a:pt x="414" y="828"/>
                      <a:pt x="605" y="1194"/>
                    </a:cubicBezTo>
                    <a:cubicBezTo>
                      <a:pt x="669" y="1337"/>
                      <a:pt x="732" y="1481"/>
                      <a:pt x="796" y="1624"/>
                    </a:cubicBezTo>
                    <a:cubicBezTo>
                      <a:pt x="1656" y="3534"/>
                      <a:pt x="2117" y="5587"/>
                      <a:pt x="2133" y="7688"/>
                    </a:cubicBezTo>
                    <a:cubicBezTo>
                      <a:pt x="2197" y="7673"/>
                      <a:pt x="2245" y="7657"/>
                      <a:pt x="2308" y="7641"/>
                    </a:cubicBezTo>
                    <a:cubicBezTo>
                      <a:pt x="2260" y="4967"/>
                      <a:pt x="1528" y="2324"/>
                      <a:pt x="159" y="16"/>
                    </a:cubicBezTo>
                    <a:cubicBezTo>
                      <a:pt x="159" y="16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3"/>
              <p:cNvSpPr/>
              <p:nvPr/>
            </p:nvSpPr>
            <p:spPr>
              <a:xfrm>
                <a:off x="5783350" y="4305775"/>
                <a:ext cx="65300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7705" extrusionOk="0">
                    <a:moveTo>
                      <a:pt x="144" y="0"/>
                    </a:moveTo>
                    <a:lnTo>
                      <a:pt x="1" y="80"/>
                    </a:lnTo>
                    <a:lnTo>
                      <a:pt x="1" y="96"/>
                    </a:lnTo>
                    <a:cubicBezTo>
                      <a:pt x="1306" y="2436"/>
                      <a:pt x="2134" y="5030"/>
                      <a:pt x="2452" y="7704"/>
                    </a:cubicBezTo>
                    <a:cubicBezTo>
                      <a:pt x="2500" y="7688"/>
                      <a:pt x="2547" y="7657"/>
                      <a:pt x="2611" y="7625"/>
                    </a:cubicBezTo>
                    <a:cubicBezTo>
                      <a:pt x="2293" y="4951"/>
                      <a:pt x="1449" y="2356"/>
                      <a:pt x="144" y="16"/>
                    </a:cubicBezTo>
                    <a:cubicBezTo>
                      <a:pt x="144" y="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3"/>
              <p:cNvSpPr/>
              <p:nvPr/>
            </p:nvSpPr>
            <p:spPr>
              <a:xfrm>
                <a:off x="5798875" y="4296625"/>
                <a:ext cx="6607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7705" extrusionOk="0">
                    <a:moveTo>
                      <a:pt x="144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28"/>
                    </a:cubicBezTo>
                    <a:cubicBezTo>
                      <a:pt x="1369" y="2451"/>
                      <a:pt x="1990" y="5094"/>
                      <a:pt x="2484" y="7704"/>
                    </a:cubicBezTo>
                    <a:lnTo>
                      <a:pt x="2643" y="7609"/>
                    </a:lnTo>
                    <a:cubicBezTo>
                      <a:pt x="2133" y="4998"/>
                      <a:pt x="1513" y="2372"/>
                      <a:pt x="160" y="48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3"/>
              <p:cNvSpPr/>
              <p:nvPr/>
            </p:nvSpPr>
            <p:spPr>
              <a:xfrm>
                <a:off x="5819975" y="4287075"/>
                <a:ext cx="65275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7418" extrusionOk="0">
                    <a:moveTo>
                      <a:pt x="159" y="0"/>
                    </a:moveTo>
                    <a:lnTo>
                      <a:pt x="0" y="80"/>
                    </a:lnTo>
                    <a:cubicBezTo>
                      <a:pt x="16" y="96"/>
                      <a:pt x="16" y="112"/>
                      <a:pt x="16" y="112"/>
                    </a:cubicBezTo>
                    <a:cubicBezTo>
                      <a:pt x="1242" y="2451"/>
                      <a:pt x="1958" y="5062"/>
                      <a:pt x="2467" y="7418"/>
                    </a:cubicBezTo>
                    <a:cubicBezTo>
                      <a:pt x="2515" y="7370"/>
                      <a:pt x="2563" y="7322"/>
                      <a:pt x="2610" y="7274"/>
                    </a:cubicBezTo>
                    <a:cubicBezTo>
                      <a:pt x="2085" y="4950"/>
                      <a:pt x="1385" y="2372"/>
                      <a:pt x="175" y="48"/>
                    </a:cubicBezTo>
                    <a:cubicBezTo>
                      <a:pt x="175" y="32"/>
                      <a:pt x="159" y="16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5835075" y="4278300"/>
                <a:ext cx="66500" cy="173925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6957" extrusionOk="0">
                    <a:moveTo>
                      <a:pt x="144" y="1"/>
                    </a:moveTo>
                    <a:lnTo>
                      <a:pt x="1" y="81"/>
                    </a:lnTo>
                    <a:cubicBezTo>
                      <a:pt x="17" y="112"/>
                      <a:pt x="33" y="144"/>
                      <a:pt x="49" y="192"/>
                    </a:cubicBezTo>
                    <a:cubicBezTo>
                      <a:pt x="1211" y="2309"/>
                      <a:pt x="2054" y="4585"/>
                      <a:pt x="2532" y="6957"/>
                    </a:cubicBezTo>
                    <a:cubicBezTo>
                      <a:pt x="2580" y="6877"/>
                      <a:pt x="2627" y="6814"/>
                      <a:pt x="2659" y="6750"/>
                    </a:cubicBezTo>
                    <a:cubicBezTo>
                      <a:pt x="2166" y="4426"/>
                      <a:pt x="1338" y="2198"/>
                      <a:pt x="208" y="112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3"/>
              <p:cNvSpPr/>
              <p:nvPr/>
            </p:nvSpPr>
            <p:spPr>
              <a:xfrm>
                <a:off x="5847025" y="4275125"/>
                <a:ext cx="672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6034" extrusionOk="0">
                    <a:moveTo>
                      <a:pt x="160" y="1"/>
                    </a:moveTo>
                    <a:lnTo>
                      <a:pt x="0" y="80"/>
                    </a:lnTo>
                    <a:lnTo>
                      <a:pt x="32" y="128"/>
                    </a:lnTo>
                    <a:cubicBezTo>
                      <a:pt x="1115" y="1990"/>
                      <a:pt x="1974" y="3980"/>
                      <a:pt x="2595" y="6033"/>
                    </a:cubicBezTo>
                    <a:cubicBezTo>
                      <a:pt x="2627" y="5954"/>
                      <a:pt x="2659" y="5858"/>
                      <a:pt x="2690" y="5779"/>
                    </a:cubicBezTo>
                    <a:cubicBezTo>
                      <a:pt x="2070" y="3789"/>
                      <a:pt x="1242" y="1879"/>
                      <a:pt x="191" y="64"/>
                    </a:cubicBezTo>
                    <a:cubicBezTo>
                      <a:pt x="176" y="48"/>
                      <a:pt x="160" y="17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3"/>
              <p:cNvSpPr/>
              <p:nvPr/>
            </p:nvSpPr>
            <p:spPr>
              <a:xfrm>
                <a:off x="5859750" y="4269150"/>
                <a:ext cx="6052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5143" extrusionOk="0">
                    <a:moveTo>
                      <a:pt x="128" y="1"/>
                    </a:moveTo>
                    <a:lnTo>
                      <a:pt x="96" y="17"/>
                    </a:lnTo>
                    <a:lnTo>
                      <a:pt x="1" y="112"/>
                    </a:lnTo>
                    <a:lnTo>
                      <a:pt x="49" y="176"/>
                    </a:lnTo>
                    <a:cubicBezTo>
                      <a:pt x="1211" y="1624"/>
                      <a:pt x="1863" y="3407"/>
                      <a:pt x="2372" y="5142"/>
                    </a:cubicBezTo>
                    <a:cubicBezTo>
                      <a:pt x="2404" y="4999"/>
                      <a:pt x="2420" y="4856"/>
                      <a:pt x="2420" y="4712"/>
                    </a:cubicBezTo>
                    <a:cubicBezTo>
                      <a:pt x="1927" y="3105"/>
                      <a:pt x="1290" y="1465"/>
                      <a:pt x="208" y="112"/>
                    </a:cubicBezTo>
                    <a:cubicBezTo>
                      <a:pt x="208" y="96"/>
                      <a:pt x="208" y="96"/>
                      <a:pt x="192" y="96"/>
                    </a:cubicBezTo>
                    <a:cubicBezTo>
                      <a:pt x="176" y="65"/>
                      <a:pt x="160" y="33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3"/>
              <p:cNvSpPr/>
              <p:nvPr/>
            </p:nvSpPr>
            <p:spPr>
              <a:xfrm>
                <a:off x="5678700" y="4367450"/>
                <a:ext cx="223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3598" extrusionOk="0">
                    <a:moveTo>
                      <a:pt x="733" y="0"/>
                    </a:moveTo>
                    <a:cubicBezTo>
                      <a:pt x="669" y="160"/>
                      <a:pt x="605" y="319"/>
                      <a:pt x="542" y="478"/>
                    </a:cubicBezTo>
                    <a:cubicBezTo>
                      <a:pt x="175" y="1401"/>
                      <a:pt x="0" y="2372"/>
                      <a:pt x="16" y="3359"/>
                    </a:cubicBezTo>
                    <a:cubicBezTo>
                      <a:pt x="64" y="3439"/>
                      <a:pt x="128" y="3518"/>
                      <a:pt x="191" y="3598"/>
                    </a:cubicBezTo>
                    <a:cubicBezTo>
                      <a:pt x="128" y="2388"/>
                      <a:pt x="366" y="1194"/>
                      <a:pt x="892" y="96"/>
                    </a:cubicBezTo>
                    <a:cubicBezTo>
                      <a:pt x="892" y="96"/>
                      <a:pt x="892" y="80"/>
                      <a:pt x="892" y="8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3"/>
              <p:cNvSpPr/>
              <p:nvPr/>
            </p:nvSpPr>
            <p:spPr>
              <a:xfrm>
                <a:off x="5701375" y="4349950"/>
                <a:ext cx="18325" cy="1365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460" extrusionOk="0">
                    <a:moveTo>
                      <a:pt x="574" y="0"/>
                    </a:moveTo>
                    <a:cubicBezTo>
                      <a:pt x="542" y="80"/>
                      <a:pt x="526" y="175"/>
                      <a:pt x="494" y="255"/>
                    </a:cubicBezTo>
                    <a:cubicBezTo>
                      <a:pt x="96" y="1910"/>
                      <a:pt x="1" y="3629"/>
                      <a:pt x="239" y="5317"/>
                    </a:cubicBezTo>
                    <a:lnTo>
                      <a:pt x="430" y="5460"/>
                    </a:lnTo>
                    <a:cubicBezTo>
                      <a:pt x="160" y="3661"/>
                      <a:pt x="271" y="1831"/>
                      <a:pt x="733" y="64"/>
                    </a:cubicBezTo>
                    <a:cubicBezTo>
                      <a:pt x="733" y="64"/>
                      <a:pt x="733" y="48"/>
                      <a:pt x="733" y="32"/>
                    </a:cubicBez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3"/>
              <p:cNvSpPr/>
              <p:nvPr/>
            </p:nvSpPr>
            <p:spPr>
              <a:xfrm>
                <a:off x="5722875" y="4336000"/>
                <a:ext cx="1475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75" extrusionOk="0">
                    <a:moveTo>
                      <a:pt x="366" y="1"/>
                    </a:moveTo>
                    <a:cubicBezTo>
                      <a:pt x="350" y="81"/>
                      <a:pt x="350" y="160"/>
                      <a:pt x="334" y="256"/>
                    </a:cubicBezTo>
                    <a:cubicBezTo>
                      <a:pt x="0" y="2325"/>
                      <a:pt x="32" y="4426"/>
                      <a:pt x="414" y="6495"/>
                    </a:cubicBezTo>
                    <a:cubicBezTo>
                      <a:pt x="478" y="6527"/>
                      <a:pt x="525" y="6559"/>
                      <a:pt x="589" y="6575"/>
                    </a:cubicBezTo>
                    <a:cubicBezTo>
                      <a:pt x="175" y="4442"/>
                      <a:pt x="159" y="2245"/>
                      <a:pt x="510" y="112"/>
                    </a:cubicBezTo>
                    <a:lnTo>
                      <a:pt x="525" y="33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3"/>
              <p:cNvSpPr/>
              <p:nvPr/>
            </p:nvSpPr>
            <p:spPr>
              <a:xfrm>
                <a:off x="5736800" y="4328050"/>
                <a:ext cx="19925" cy="17870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148" extrusionOk="0">
                    <a:moveTo>
                      <a:pt x="303" y="1"/>
                    </a:moveTo>
                    <a:cubicBezTo>
                      <a:pt x="303" y="64"/>
                      <a:pt x="287" y="112"/>
                      <a:pt x="287" y="176"/>
                    </a:cubicBezTo>
                    <a:cubicBezTo>
                      <a:pt x="0" y="2484"/>
                      <a:pt x="128" y="4840"/>
                      <a:pt x="621" y="7100"/>
                    </a:cubicBezTo>
                    <a:cubicBezTo>
                      <a:pt x="685" y="7116"/>
                      <a:pt x="748" y="7132"/>
                      <a:pt x="796" y="7148"/>
                    </a:cubicBezTo>
                    <a:cubicBezTo>
                      <a:pt x="287" y="4824"/>
                      <a:pt x="175" y="2420"/>
                      <a:pt x="478" y="48"/>
                    </a:cubicBezTo>
                    <a:lnTo>
                      <a:pt x="478" y="1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5759875" y="4315725"/>
                <a:ext cx="22700" cy="1950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7800" extrusionOk="0">
                    <a:moveTo>
                      <a:pt x="80" y="0"/>
                    </a:moveTo>
                    <a:lnTo>
                      <a:pt x="80" y="207"/>
                    </a:lnTo>
                    <a:cubicBezTo>
                      <a:pt x="0" y="2754"/>
                      <a:pt x="223" y="5301"/>
                      <a:pt x="749" y="7800"/>
                    </a:cubicBezTo>
                    <a:lnTo>
                      <a:pt x="908" y="7800"/>
                    </a:lnTo>
                    <a:cubicBezTo>
                      <a:pt x="383" y="5269"/>
                      <a:pt x="160" y="2674"/>
                      <a:pt x="239" y="96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3"/>
              <p:cNvSpPr/>
              <p:nvPr/>
            </p:nvSpPr>
            <p:spPr>
              <a:xfrm>
                <a:off x="5780975" y="4343975"/>
                <a:ext cx="24300" cy="1663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654" extrusionOk="0">
                    <a:moveTo>
                      <a:pt x="16" y="0"/>
                    </a:moveTo>
                    <a:cubicBezTo>
                      <a:pt x="0" y="16"/>
                      <a:pt x="0" y="16"/>
                      <a:pt x="16" y="32"/>
                    </a:cubicBezTo>
                    <a:cubicBezTo>
                      <a:pt x="159" y="2229"/>
                      <a:pt x="462" y="4425"/>
                      <a:pt x="812" y="6654"/>
                    </a:cubicBezTo>
                    <a:cubicBezTo>
                      <a:pt x="860" y="6638"/>
                      <a:pt x="907" y="6638"/>
                      <a:pt x="971" y="6638"/>
                    </a:cubicBezTo>
                    <a:cubicBezTo>
                      <a:pt x="653" y="4553"/>
                      <a:pt x="366" y="2499"/>
                      <a:pt x="207" y="446"/>
                    </a:cubicBezTo>
                    <a:cubicBezTo>
                      <a:pt x="207" y="303"/>
                      <a:pt x="175" y="144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3"/>
              <p:cNvSpPr/>
              <p:nvPr/>
            </p:nvSpPr>
            <p:spPr>
              <a:xfrm>
                <a:off x="5447900" y="4272975"/>
                <a:ext cx="607675" cy="382600"/>
              </a:xfrm>
              <a:custGeom>
                <a:avLst/>
                <a:gdLst/>
                <a:ahLst/>
                <a:cxnLst/>
                <a:rect l="l" t="t" r="r" b="b"/>
                <a:pathLst>
                  <a:path w="24307" h="15304" extrusionOk="0">
                    <a:moveTo>
                      <a:pt x="18842" y="1"/>
                    </a:moveTo>
                    <a:cubicBezTo>
                      <a:pt x="18814" y="1"/>
                      <a:pt x="18789" y="8"/>
                      <a:pt x="18767" y="23"/>
                    </a:cubicBezTo>
                    <a:cubicBezTo>
                      <a:pt x="18258" y="357"/>
                      <a:pt x="18592" y="4384"/>
                      <a:pt x="18592" y="4384"/>
                    </a:cubicBezTo>
                    <a:cubicBezTo>
                      <a:pt x="18592" y="4384"/>
                      <a:pt x="18464" y="4384"/>
                      <a:pt x="18258" y="4416"/>
                    </a:cubicBezTo>
                    <a:cubicBezTo>
                      <a:pt x="17430" y="4559"/>
                      <a:pt x="15265" y="5117"/>
                      <a:pt x="15408" y="7409"/>
                    </a:cubicBezTo>
                    <a:cubicBezTo>
                      <a:pt x="15440" y="7950"/>
                      <a:pt x="15472" y="8332"/>
                      <a:pt x="15488" y="8602"/>
                    </a:cubicBezTo>
                    <a:cubicBezTo>
                      <a:pt x="15504" y="8682"/>
                      <a:pt x="15504" y="8746"/>
                      <a:pt x="15504" y="8793"/>
                    </a:cubicBezTo>
                    <a:cubicBezTo>
                      <a:pt x="15027" y="9111"/>
                      <a:pt x="14473" y="9275"/>
                      <a:pt x="13906" y="9275"/>
                    </a:cubicBezTo>
                    <a:cubicBezTo>
                      <a:pt x="13791" y="9275"/>
                      <a:pt x="13677" y="9268"/>
                      <a:pt x="13562" y="9255"/>
                    </a:cubicBezTo>
                    <a:lnTo>
                      <a:pt x="12384" y="9080"/>
                    </a:lnTo>
                    <a:cubicBezTo>
                      <a:pt x="12257" y="8475"/>
                      <a:pt x="12225" y="7838"/>
                      <a:pt x="12257" y="7218"/>
                    </a:cubicBezTo>
                    <a:cubicBezTo>
                      <a:pt x="12288" y="6995"/>
                      <a:pt x="12320" y="6772"/>
                      <a:pt x="12384" y="6565"/>
                    </a:cubicBezTo>
                    <a:cubicBezTo>
                      <a:pt x="12734" y="5562"/>
                      <a:pt x="13562" y="3382"/>
                      <a:pt x="12893" y="2888"/>
                    </a:cubicBezTo>
                    <a:cubicBezTo>
                      <a:pt x="12832" y="2842"/>
                      <a:pt x="12758" y="2821"/>
                      <a:pt x="12675" y="2821"/>
                    </a:cubicBezTo>
                    <a:cubicBezTo>
                      <a:pt x="12065" y="2821"/>
                      <a:pt x="10929" y="3954"/>
                      <a:pt x="10187" y="4878"/>
                    </a:cubicBezTo>
                    <a:cubicBezTo>
                      <a:pt x="10156" y="4910"/>
                      <a:pt x="10124" y="4941"/>
                      <a:pt x="10092" y="4973"/>
                    </a:cubicBezTo>
                    <a:cubicBezTo>
                      <a:pt x="9901" y="5212"/>
                      <a:pt x="9710" y="5467"/>
                      <a:pt x="9551" y="5737"/>
                    </a:cubicBezTo>
                    <a:cubicBezTo>
                      <a:pt x="9519" y="5769"/>
                      <a:pt x="9503" y="5817"/>
                      <a:pt x="9471" y="5849"/>
                    </a:cubicBezTo>
                    <a:cubicBezTo>
                      <a:pt x="9312" y="6135"/>
                      <a:pt x="9185" y="6358"/>
                      <a:pt x="9105" y="6565"/>
                    </a:cubicBezTo>
                    <a:cubicBezTo>
                      <a:pt x="9137" y="6358"/>
                      <a:pt x="9137" y="6135"/>
                      <a:pt x="9089" y="5944"/>
                    </a:cubicBezTo>
                    <a:cubicBezTo>
                      <a:pt x="9025" y="5705"/>
                      <a:pt x="8914" y="5499"/>
                      <a:pt x="8771" y="5308"/>
                    </a:cubicBezTo>
                    <a:cubicBezTo>
                      <a:pt x="8755" y="5292"/>
                      <a:pt x="8723" y="5260"/>
                      <a:pt x="8707" y="5228"/>
                    </a:cubicBezTo>
                    <a:cubicBezTo>
                      <a:pt x="8452" y="4941"/>
                      <a:pt x="8182" y="4671"/>
                      <a:pt x="7879" y="4432"/>
                    </a:cubicBezTo>
                    <a:cubicBezTo>
                      <a:pt x="7450" y="4098"/>
                      <a:pt x="7004" y="3779"/>
                      <a:pt x="6542" y="3493"/>
                    </a:cubicBezTo>
                    <a:cubicBezTo>
                      <a:pt x="6415" y="3429"/>
                      <a:pt x="6351" y="3397"/>
                      <a:pt x="6351" y="3397"/>
                    </a:cubicBezTo>
                    <a:cubicBezTo>
                      <a:pt x="6351" y="3397"/>
                      <a:pt x="5014" y="883"/>
                      <a:pt x="4680" y="883"/>
                    </a:cubicBezTo>
                    <a:cubicBezTo>
                      <a:pt x="4362" y="883"/>
                      <a:pt x="3359" y="2220"/>
                      <a:pt x="3693" y="4225"/>
                    </a:cubicBezTo>
                    <a:lnTo>
                      <a:pt x="3645" y="4273"/>
                    </a:lnTo>
                    <a:cubicBezTo>
                      <a:pt x="3518" y="4384"/>
                      <a:pt x="3375" y="4464"/>
                      <a:pt x="3200" y="4528"/>
                    </a:cubicBezTo>
                    <a:cubicBezTo>
                      <a:pt x="3136" y="4544"/>
                      <a:pt x="3072" y="4559"/>
                      <a:pt x="3009" y="4559"/>
                    </a:cubicBezTo>
                    <a:cubicBezTo>
                      <a:pt x="2728" y="4559"/>
                      <a:pt x="1391" y="3616"/>
                      <a:pt x="669" y="3616"/>
                    </a:cubicBezTo>
                    <a:cubicBezTo>
                      <a:pt x="531" y="3616"/>
                      <a:pt x="416" y="3650"/>
                      <a:pt x="334" y="3732"/>
                    </a:cubicBezTo>
                    <a:cubicBezTo>
                      <a:pt x="334" y="3732"/>
                      <a:pt x="0" y="4400"/>
                      <a:pt x="334" y="5562"/>
                    </a:cubicBezTo>
                    <a:cubicBezTo>
                      <a:pt x="669" y="6740"/>
                      <a:pt x="1337" y="8587"/>
                      <a:pt x="1512" y="9430"/>
                    </a:cubicBezTo>
                    <a:cubicBezTo>
                      <a:pt x="1544" y="9589"/>
                      <a:pt x="1576" y="9764"/>
                      <a:pt x="1640" y="9924"/>
                    </a:cubicBezTo>
                    <a:cubicBezTo>
                      <a:pt x="1640" y="9939"/>
                      <a:pt x="1656" y="9971"/>
                      <a:pt x="1656" y="9987"/>
                    </a:cubicBezTo>
                    <a:cubicBezTo>
                      <a:pt x="1942" y="10895"/>
                      <a:pt x="2690" y="12168"/>
                      <a:pt x="4855" y="13107"/>
                    </a:cubicBezTo>
                    <a:lnTo>
                      <a:pt x="5348" y="13314"/>
                    </a:lnTo>
                    <a:cubicBezTo>
                      <a:pt x="7735" y="14337"/>
                      <a:pt x="10397" y="15304"/>
                      <a:pt x="13810" y="15304"/>
                    </a:cubicBezTo>
                    <a:cubicBezTo>
                      <a:pt x="14063" y="15304"/>
                      <a:pt x="14320" y="15299"/>
                      <a:pt x="14581" y="15288"/>
                    </a:cubicBezTo>
                    <a:cubicBezTo>
                      <a:pt x="17366" y="15176"/>
                      <a:pt x="19515" y="14747"/>
                      <a:pt x="21075" y="13696"/>
                    </a:cubicBezTo>
                    <a:cubicBezTo>
                      <a:pt x="21759" y="13234"/>
                      <a:pt x="22348" y="12645"/>
                      <a:pt x="22794" y="11945"/>
                    </a:cubicBezTo>
                    <a:cubicBezTo>
                      <a:pt x="24306" y="9589"/>
                      <a:pt x="21107" y="3206"/>
                      <a:pt x="21107" y="3206"/>
                    </a:cubicBezTo>
                    <a:cubicBezTo>
                      <a:pt x="21107" y="3206"/>
                      <a:pt x="19424" y="1"/>
                      <a:pt x="18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5700575" y="4343575"/>
                <a:ext cx="8677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394" extrusionOk="0">
                    <a:moveTo>
                      <a:pt x="2589" y="0"/>
                    </a:moveTo>
                    <a:cubicBezTo>
                      <a:pt x="1958" y="0"/>
                      <a:pt x="748" y="1219"/>
                      <a:pt x="1" y="2149"/>
                    </a:cubicBezTo>
                    <a:cubicBezTo>
                      <a:pt x="49" y="2468"/>
                      <a:pt x="176" y="2786"/>
                      <a:pt x="367" y="3041"/>
                    </a:cubicBezTo>
                    <a:cubicBezTo>
                      <a:pt x="637" y="3407"/>
                      <a:pt x="972" y="3725"/>
                      <a:pt x="1354" y="3964"/>
                    </a:cubicBezTo>
                    <a:cubicBezTo>
                      <a:pt x="1593" y="4155"/>
                      <a:pt x="1863" y="4298"/>
                      <a:pt x="2166" y="4394"/>
                    </a:cubicBezTo>
                    <a:cubicBezTo>
                      <a:pt x="2181" y="4171"/>
                      <a:pt x="2229" y="3964"/>
                      <a:pt x="2293" y="3757"/>
                    </a:cubicBezTo>
                    <a:cubicBezTo>
                      <a:pt x="2627" y="2754"/>
                      <a:pt x="3471" y="573"/>
                      <a:pt x="2802" y="64"/>
                    </a:cubicBezTo>
                    <a:cubicBezTo>
                      <a:pt x="2742" y="21"/>
                      <a:pt x="2671" y="0"/>
                      <a:pt x="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3"/>
              <p:cNvSpPr/>
              <p:nvPr/>
            </p:nvSpPr>
            <p:spPr>
              <a:xfrm>
                <a:off x="5829900" y="4383375"/>
                <a:ext cx="81625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4223" extrusionOk="0">
                    <a:moveTo>
                      <a:pt x="2993" y="0"/>
                    </a:moveTo>
                    <a:cubicBezTo>
                      <a:pt x="2150" y="143"/>
                      <a:pt x="1" y="701"/>
                      <a:pt x="144" y="2993"/>
                    </a:cubicBezTo>
                    <a:cubicBezTo>
                      <a:pt x="176" y="3534"/>
                      <a:pt x="192" y="3916"/>
                      <a:pt x="224" y="4186"/>
                    </a:cubicBezTo>
                    <a:cubicBezTo>
                      <a:pt x="303" y="4210"/>
                      <a:pt x="391" y="4222"/>
                      <a:pt x="480" y="4222"/>
                    </a:cubicBezTo>
                    <a:cubicBezTo>
                      <a:pt x="570" y="4222"/>
                      <a:pt x="662" y="4210"/>
                      <a:pt x="749" y="4186"/>
                    </a:cubicBezTo>
                    <a:cubicBezTo>
                      <a:pt x="1258" y="4027"/>
                      <a:pt x="1465" y="3502"/>
                      <a:pt x="1609" y="3040"/>
                    </a:cubicBezTo>
                    <a:cubicBezTo>
                      <a:pt x="1720" y="2642"/>
                      <a:pt x="1831" y="2229"/>
                      <a:pt x="2086" y="1926"/>
                    </a:cubicBezTo>
                    <a:cubicBezTo>
                      <a:pt x="2420" y="1544"/>
                      <a:pt x="2978" y="1369"/>
                      <a:pt x="3169" y="892"/>
                    </a:cubicBezTo>
                    <a:cubicBezTo>
                      <a:pt x="3264" y="589"/>
                      <a:pt x="3200" y="255"/>
                      <a:pt x="29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3"/>
              <p:cNvSpPr/>
              <p:nvPr/>
            </p:nvSpPr>
            <p:spPr>
              <a:xfrm>
                <a:off x="5447900" y="4363350"/>
                <a:ext cx="9312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6327" extrusionOk="0">
                    <a:moveTo>
                      <a:pt x="669" y="1"/>
                    </a:moveTo>
                    <a:cubicBezTo>
                      <a:pt x="531" y="1"/>
                      <a:pt x="416" y="35"/>
                      <a:pt x="334" y="117"/>
                    </a:cubicBezTo>
                    <a:cubicBezTo>
                      <a:pt x="334" y="117"/>
                      <a:pt x="0" y="785"/>
                      <a:pt x="334" y="1963"/>
                    </a:cubicBezTo>
                    <a:cubicBezTo>
                      <a:pt x="669" y="3125"/>
                      <a:pt x="1337" y="4972"/>
                      <a:pt x="1512" y="5815"/>
                    </a:cubicBezTo>
                    <a:cubicBezTo>
                      <a:pt x="1544" y="5974"/>
                      <a:pt x="1576" y="6149"/>
                      <a:pt x="1640" y="6309"/>
                    </a:cubicBezTo>
                    <a:cubicBezTo>
                      <a:pt x="1699" y="6320"/>
                      <a:pt x="1758" y="6326"/>
                      <a:pt x="1817" y="6326"/>
                    </a:cubicBezTo>
                    <a:cubicBezTo>
                      <a:pt x="2074" y="6326"/>
                      <a:pt x="2318" y="6216"/>
                      <a:pt x="2499" y="6022"/>
                    </a:cubicBezTo>
                    <a:cubicBezTo>
                      <a:pt x="2611" y="5879"/>
                      <a:pt x="2690" y="5720"/>
                      <a:pt x="2738" y="5545"/>
                    </a:cubicBezTo>
                    <a:cubicBezTo>
                      <a:pt x="2945" y="4972"/>
                      <a:pt x="3168" y="4414"/>
                      <a:pt x="3375" y="3857"/>
                    </a:cubicBezTo>
                    <a:cubicBezTo>
                      <a:pt x="3486" y="3587"/>
                      <a:pt x="3566" y="3300"/>
                      <a:pt x="3629" y="3030"/>
                    </a:cubicBezTo>
                    <a:cubicBezTo>
                      <a:pt x="3725" y="2361"/>
                      <a:pt x="3613" y="1693"/>
                      <a:pt x="3295" y="1104"/>
                    </a:cubicBezTo>
                    <a:cubicBezTo>
                      <a:pt x="3263" y="1040"/>
                      <a:pt x="3231" y="976"/>
                      <a:pt x="3200" y="913"/>
                    </a:cubicBezTo>
                    <a:cubicBezTo>
                      <a:pt x="3136" y="944"/>
                      <a:pt x="3072" y="944"/>
                      <a:pt x="3009" y="944"/>
                    </a:cubicBezTo>
                    <a:cubicBezTo>
                      <a:pt x="2728" y="944"/>
                      <a:pt x="1391" y="1"/>
                      <a:pt x="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3"/>
              <p:cNvSpPr/>
              <p:nvPr/>
            </p:nvSpPr>
            <p:spPr>
              <a:xfrm>
                <a:off x="5566075" y="4306975"/>
                <a:ext cx="358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86" extrusionOk="0">
                    <a:moveTo>
                      <a:pt x="176" y="0"/>
                    </a:moveTo>
                    <a:lnTo>
                      <a:pt x="176" y="0"/>
                    </a:lnTo>
                    <a:cubicBezTo>
                      <a:pt x="1" y="191"/>
                      <a:pt x="192" y="891"/>
                      <a:pt x="239" y="1035"/>
                    </a:cubicBezTo>
                    <a:cubicBezTo>
                      <a:pt x="335" y="1401"/>
                      <a:pt x="478" y="1751"/>
                      <a:pt x="637" y="2085"/>
                    </a:cubicBezTo>
                    <a:cubicBezTo>
                      <a:pt x="892" y="2053"/>
                      <a:pt x="1163" y="2037"/>
                      <a:pt x="1433" y="2037"/>
                    </a:cubicBezTo>
                    <a:cubicBezTo>
                      <a:pt x="1433" y="2037"/>
                      <a:pt x="606" y="462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3"/>
              <p:cNvSpPr/>
              <p:nvPr/>
            </p:nvSpPr>
            <p:spPr>
              <a:xfrm>
                <a:off x="5468100" y="4375250"/>
                <a:ext cx="454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02" extrusionOk="0">
                    <a:moveTo>
                      <a:pt x="1819" y="962"/>
                    </a:moveTo>
                    <a:cubicBezTo>
                      <a:pt x="1819" y="962"/>
                      <a:pt x="1819" y="962"/>
                      <a:pt x="1819" y="962"/>
                    </a:cubicBezTo>
                    <a:lnTo>
                      <a:pt x="1819" y="962"/>
                    </a:lnTo>
                    <a:cubicBezTo>
                      <a:pt x="1819" y="962"/>
                      <a:pt x="1819" y="962"/>
                      <a:pt x="1819" y="962"/>
                    </a:cubicBezTo>
                    <a:close/>
                    <a:moveTo>
                      <a:pt x="169" y="1"/>
                    </a:moveTo>
                    <a:cubicBezTo>
                      <a:pt x="66" y="1"/>
                      <a:pt x="0" y="87"/>
                      <a:pt x="20" y="341"/>
                    </a:cubicBezTo>
                    <a:cubicBezTo>
                      <a:pt x="84" y="1169"/>
                      <a:pt x="736" y="1837"/>
                      <a:pt x="1070" y="2601"/>
                    </a:cubicBezTo>
                    <a:cubicBezTo>
                      <a:pt x="1341" y="2060"/>
                      <a:pt x="1580" y="1519"/>
                      <a:pt x="1819" y="962"/>
                    </a:cubicBezTo>
                    <a:lnTo>
                      <a:pt x="1819" y="962"/>
                    </a:lnTo>
                    <a:cubicBezTo>
                      <a:pt x="1818" y="962"/>
                      <a:pt x="1818" y="962"/>
                      <a:pt x="1818" y="962"/>
                    </a:cubicBezTo>
                    <a:cubicBezTo>
                      <a:pt x="1793" y="962"/>
                      <a:pt x="783" y="340"/>
                      <a:pt x="704" y="293"/>
                    </a:cubicBezTo>
                    <a:cubicBezTo>
                      <a:pt x="545" y="180"/>
                      <a:pt x="31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5568875" y="4390725"/>
                <a:ext cx="1385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6599" extrusionOk="0">
                    <a:moveTo>
                      <a:pt x="5478" y="1"/>
                    </a:moveTo>
                    <a:cubicBezTo>
                      <a:pt x="5464" y="1"/>
                      <a:pt x="5452" y="9"/>
                      <a:pt x="5444" y="25"/>
                    </a:cubicBezTo>
                    <a:cubicBezTo>
                      <a:pt x="4759" y="725"/>
                      <a:pt x="4314" y="1680"/>
                      <a:pt x="3868" y="2715"/>
                    </a:cubicBezTo>
                    <a:cubicBezTo>
                      <a:pt x="3566" y="3447"/>
                      <a:pt x="3200" y="4147"/>
                      <a:pt x="2802" y="4832"/>
                    </a:cubicBezTo>
                    <a:cubicBezTo>
                      <a:pt x="2213" y="5787"/>
                      <a:pt x="1194" y="6407"/>
                      <a:pt x="80" y="6487"/>
                    </a:cubicBezTo>
                    <a:cubicBezTo>
                      <a:pt x="0" y="6487"/>
                      <a:pt x="0" y="6582"/>
                      <a:pt x="80" y="6598"/>
                    </a:cubicBezTo>
                    <a:cubicBezTo>
                      <a:pt x="1226" y="6503"/>
                      <a:pt x="2276" y="5866"/>
                      <a:pt x="2881" y="4879"/>
                    </a:cubicBezTo>
                    <a:cubicBezTo>
                      <a:pt x="3295" y="4195"/>
                      <a:pt x="3645" y="3495"/>
                      <a:pt x="3964" y="2746"/>
                    </a:cubicBezTo>
                    <a:cubicBezTo>
                      <a:pt x="4409" y="1744"/>
                      <a:pt x="4839" y="773"/>
                      <a:pt x="5523" y="88"/>
                    </a:cubicBezTo>
                    <a:cubicBezTo>
                      <a:pt x="5539" y="72"/>
                      <a:pt x="5539" y="40"/>
                      <a:pt x="5523" y="25"/>
                    </a:cubicBezTo>
                    <a:cubicBezTo>
                      <a:pt x="5508" y="9"/>
                      <a:pt x="5492" y="1"/>
                      <a:pt x="5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3"/>
              <p:cNvSpPr/>
              <p:nvPr/>
            </p:nvSpPr>
            <p:spPr>
              <a:xfrm>
                <a:off x="5741975" y="4450675"/>
                <a:ext cx="20300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4621" extrusionOk="0">
                    <a:moveTo>
                      <a:pt x="479" y="0"/>
                    </a:moveTo>
                    <a:cubicBezTo>
                      <a:pt x="455" y="0"/>
                      <a:pt x="430" y="16"/>
                      <a:pt x="430" y="46"/>
                    </a:cubicBezTo>
                    <a:cubicBezTo>
                      <a:pt x="382" y="412"/>
                      <a:pt x="398" y="794"/>
                      <a:pt x="478" y="1160"/>
                    </a:cubicBezTo>
                    <a:lnTo>
                      <a:pt x="494" y="1208"/>
                    </a:lnTo>
                    <a:cubicBezTo>
                      <a:pt x="653" y="1733"/>
                      <a:pt x="701" y="2290"/>
                      <a:pt x="621" y="2847"/>
                    </a:cubicBezTo>
                    <a:cubicBezTo>
                      <a:pt x="573" y="3245"/>
                      <a:pt x="430" y="3627"/>
                      <a:pt x="239" y="3978"/>
                    </a:cubicBezTo>
                    <a:cubicBezTo>
                      <a:pt x="128" y="4153"/>
                      <a:pt x="48" y="4360"/>
                      <a:pt x="0" y="4566"/>
                    </a:cubicBezTo>
                    <a:cubicBezTo>
                      <a:pt x="0" y="4582"/>
                      <a:pt x="16" y="4614"/>
                      <a:pt x="48" y="4614"/>
                    </a:cubicBezTo>
                    <a:cubicBezTo>
                      <a:pt x="52" y="4619"/>
                      <a:pt x="58" y="4620"/>
                      <a:pt x="63" y="4620"/>
                    </a:cubicBezTo>
                    <a:cubicBezTo>
                      <a:pt x="79" y="4620"/>
                      <a:pt x="96" y="4606"/>
                      <a:pt x="96" y="4582"/>
                    </a:cubicBezTo>
                    <a:cubicBezTo>
                      <a:pt x="159" y="4391"/>
                      <a:pt x="223" y="4200"/>
                      <a:pt x="334" y="4025"/>
                    </a:cubicBezTo>
                    <a:cubicBezTo>
                      <a:pt x="541" y="3659"/>
                      <a:pt x="669" y="3277"/>
                      <a:pt x="732" y="2863"/>
                    </a:cubicBezTo>
                    <a:cubicBezTo>
                      <a:pt x="812" y="2290"/>
                      <a:pt x="764" y="1717"/>
                      <a:pt x="589" y="1176"/>
                    </a:cubicBezTo>
                    <a:lnTo>
                      <a:pt x="573" y="1128"/>
                    </a:lnTo>
                    <a:cubicBezTo>
                      <a:pt x="510" y="778"/>
                      <a:pt x="494" y="412"/>
                      <a:pt x="525" y="62"/>
                    </a:cubicBezTo>
                    <a:cubicBezTo>
                      <a:pt x="534" y="20"/>
                      <a:pt x="507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3"/>
              <p:cNvSpPr/>
              <p:nvPr/>
            </p:nvSpPr>
            <p:spPr>
              <a:xfrm>
                <a:off x="5834300" y="4483650"/>
                <a:ext cx="71250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296" extrusionOk="0">
                    <a:moveTo>
                      <a:pt x="80" y="0"/>
                    </a:moveTo>
                    <a:cubicBezTo>
                      <a:pt x="48" y="0"/>
                      <a:pt x="16" y="16"/>
                      <a:pt x="16" y="48"/>
                    </a:cubicBezTo>
                    <a:cubicBezTo>
                      <a:pt x="0" y="955"/>
                      <a:pt x="398" y="1815"/>
                      <a:pt x="1114" y="2372"/>
                    </a:cubicBezTo>
                    <a:cubicBezTo>
                      <a:pt x="2324" y="3295"/>
                      <a:pt x="2770" y="3295"/>
                      <a:pt x="2802" y="3295"/>
                    </a:cubicBezTo>
                    <a:cubicBezTo>
                      <a:pt x="2817" y="3295"/>
                      <a:pt x="2849" y="3279"/>
                      <a:pt x="2849" y="3247"/>
                    </a:cubicBezTo>
                    <a:cubicBezTo>
                      <a:pt x="2849" y="3216"/>
                      <a:pt x="2817" y="3200"/>
                      <a:pt x="2802" y="3200"/>
                    </a:cubicBezTo>
                    <a:cubicBezTo>
                      <a:pt x="2786" y="3200"/>
                      <a:pt x="2340" y="3184"/>
                      <a:pt x="1194" y="2292"/>
                    </a:cubicBezTo>
                    <a:cubicBezTo>
                      <a:pt x="493" y="1767"/>
                      <a:pt x="96" y="924"/>
                      <a:pt x="127" y="48"/>
                    </a:cubicBezTo>
                    <a:cubicBezTo>
                      <a:pt x="127" y="16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5890800" y="4382750"/>
                <a:ext cx="402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80" extrusionOk="0">
                    <a:moveTo>
                      <a:pt x="861" y="0"/>
                    </a:moveTo>
                    <a:cubicBezTo>
                      <a:pt x="326" y="0"/>
                      <a:pt x="44" y="173"/>
                      <a:pt x="32" y="184"/>
                    </a:cubicBezTo>
                    <a:cubicBezTo>
                      <a:pt x="16" y="200"/>
                      <a:pt x="0" y="232"/>
                      <a:pt x="16" y="248"/>
                    </a:cubicBezTo>
                    <a:cubicBezTo>
                      <a:pt x="32" y="264"/>
                      <a:pt x="48" y="280"/>
                      <a:pt x="64" y="280"/>
                    </a:cubicBezTo>
                    <a:cubicBezTo>
                      <a:pt x="64" y="280"/>
                      <a:pt x="80" y="280"/>
                      <a:pt x="96" y="264"/>
                    </a:cubicBezTo>
                    <a:cubicBezTo>
                      <a:pt x="96" y="264"/>
                      <a:pt x="359" y="102"/>
                      <a:pt x="874" y="102"/>
                    </a:cubicBezTo>
                    <a:cubicBezTo>
                      <a:pt x="1064" y="102"/>
                      <a:pt x="1287" y="124"/>
                      <a:pt x="1544" y="184"/>
                    </a:cubicBezTo>
                    <a:cubicBezTo>
                      <a:pt x="1553" y="189"/>
                      <a:pt x="1560" y="191"/>
                      <a:pt x="1567" y="191"/>
                    </a:cubicBezTo>
                    <a:cubicBezTo>
                      <a:pt x="1585" y="191"/>
                      <a:pt x="1596" y="176"/>
                      <a:pt x="1608" y="153"/>
                    </a:cubicBezTo>
                    <a:cubicBezTo>
                      <a:pt x="1608" y="121"/>
                      <a:pt x="1592" y="89"/>
                      <a:pt x="1560" y="89"/>
                    </a:cubicBezTo>
                    <a:cubicBezTo>
                      <a:pt x="1293" y="24"/>
                      <a:pt x="1059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6009375" y="4372625"/>
                <a:ext cx="2310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6352" extrusionOk="0">
                    <a:moveTo>
                      <a:pt x="415" y="0"/>
                    </a:moveTo>
                    <a:cubicBezTo>
                      <a:pt x="367" y="16"/>
                      <a:pt x="399" y="64"/>
                      <a:pt x="399" y="96"/>
                    </a:cubicBezTo>
                    <a:cubicBezTo>
                      <a:pt x="717" y="1099"/>
                      <a:pt x="828" y="2181"/>
                      <a:pt x="701" y="3232"/>
                    </a:cubicBezTo>
                    <a:cubicBezTo>
                      <a:pt x="574" y="4266"/>
                      <a:pt x="351" y="5285"/>
                      <a:pt x="17" y="6272"/>
                    </a:cubicBezTo>
                    <a:cubicBezTo>
                      <a:pt x="1" y="6304"/>
                      <a:pt x="17" y="6336"/>
                      <a:pt x="48" y="6351"/>
                    </a:cubicBezTo>
                    <a:lnTo>
                      <a:pt x="64" y="6351"/>
                    </a:lnTo>
                    <a:cubicBezTo>
                      <a:pt x="80" y="6336"/>
                      <a:pt x="96" y="6320"/>
                      <a:pt x="112" y="6304"/>
                    </a:cubicBezTo>
                    <a:cubicBezTo>
                      <a:pt x="446" y="5317"/>
                      <a:pt x="669" y="4282"/>
                      <a:pt x="797" y="3248"/>
                    </a:cubicBezTo>
                    <a:cubicBezTo>
                      <a:pt x="924" y="2165"/>
                      <a:pt x="813" y="1083"/>
                      <a:pt x="478" y="64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78" y="16"/>
                      <a:pt x="44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5526675" y="4360525"/>
                <a:ext cx="458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090" extrusionOk="0">
                    <a:moveTo>
                      <a:pt x="1779" y="0"/>
                    </a:moveTo>
                    <a:cubicBezTo>
                      <a:pt x="1770" y="0"/>
                      <a:pt x="1761" y="2"/>
                      <a:pt x="1752" y="7"/>
                    </a:cubicBezTo>
                    <a:cubicBezTo>
                      <a:pt x="1338" y="166"/>
                      <a:pt x="940" y="373"/>
                      <a:pt x="558" y="612"/>
                    </a:cubicBezTo>
                    <a:cubicBezTo>
                      <a:pt x="224" y="835"/>
                      <a:pt x="17" y="994"/>
                      <a:pt x="17" y="994"/>
                    </a:cubicBezTo>
                    <a:cubicBezTo>
                      <a:pt x="1" y="1010"/>
                      <a:pt x="1" y="1042"/>
                      <a:pt x="17" y="1057"/>
                    </a:cubicBezTo>
                    <a:cubicBezTo>
                      <a:pt x="17" y="1073"/>
                      <a:pt x="33" y="1089"/>
                      <a:pt x="49" y="1089"/>
                    </a:cubicBezTo>
                    <a:cubicBezTo>
                      <a:pt x="65" y="1089"/>
                      <a:pt x="80" y="1089"/>
                      <a:pt x="96" y="1073"/>
                    </a:cubicBezTo>
                    <a:cubicBezTo>
                      <a:pt x="96" y="1073"/>
                      <a:pt x="287" y="930"/>
                      <a:pt x="638" y="707"/>
                    </a:cubicBezTo>
                    <a:cubicBezTo>
                      <a:pt x="1004" y="468"/>
                      <a:pt x="1386" y="262"/>
                      <a:pt x="1784" y="86"/>
                    </a:cubicBezTo>
                    <a:cubicBezTo>
                      <a:pt x="1815" y="86"/>
                      <a:pt x="1831" y="55"/>
                      <a:pt x="1815" y="23"/>
                    </a:cubicBezTo>
                    <a:cubicBezTo>
                      <a:pt x="1815" y="12"/>
                      <a:pt x="1800" y="0"/>
                      <a:pt x="17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5991875" y="4435900"/>
                <a:ext cx="20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51" extrusionOk="0">
                    <a:moveTo>
                      <a:pt x="16" y="0"/>
                    </a:moveTo>
                    <a:cubicBezTo>
                      <a:pt x="0" y="16"/>
                      <a:pt x="0" y="32"/>
                      <a:pt x="0" y="32"/>
                    </a:cubicBezTo>
                    <a:cubicBezTo>
                      <a:pt x="16" y="128"/>
                      <a:pt x="16" y="223"/>
                      <a:pt x="0" y="319"/>
                    </a:cubicBezTo>
                    <a:cubicBezTo>
                      <a:pt x="0" y="335"/>
                      <a:pt x="0" y="350"/>
                      <a:pt x="16" y="350"/>
                    </a:cubicBezTo>
                    <a:cubicBezTo>
                      <a:pt x="32" y="350"/>
                      <a:pt x="48" y="335"/>
                      <a:pt x="48" y="319"/>
                    </a:cubicBezTo>
                    <a:cubicBezTo>
                      <a:pt x="80" y="223"/>
                      <a:pt x="80" y="128"/>
                      <a:pt x="48" y="32"/>
                    </a:cubicBezTo>
                    <a:cubicBezTo>
                      <a:pt x="48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5992800" y="4426000"/>
                <a:ext cx="427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65" extrusionOk="0">
                    <a:moveTo>
                      <a:pt x="31" y="1"/>
                    </a:moveTo>
                    <a:cubicBezTo>
                      <a:pt x="12" y="1"/>
                      <a:pt x="0" y="19"/>
                      <a:pt x="11" y="30"/>
                    </a:cubicBezTo>
                    <a:cubicBezTo>
                      <a:pt x="75" y="126"/>
                      <a:pt x="107" y="237"/>
                      <a:pt x="107" y="333"/>
                    </a:cubicBezTo>
                    <a:cubicBezTo>
                      <a:pt x="107" y="349"/>
                      <a:pt x="123" y="364"/>
                      <a:pt x="138" y="364"/>
                    </a:cubicBezTo>
                    <a:cubicBezTo>
                      <a:pt x="154" y="364"/>
                      <a:pt x="154" y="349"/>
                      <a:pt x="154" y="333"/>
                    </a:cubicBezTo>
                    <a:cubicBezTo>
                      <a:pt x="170" y="221"/>
                      <a:pt x="123" y="110"/>
                      <a:pt x="59" y="14"/>
                    </a:cubicBezTo>
                    <a:cubicBezTo>
                      <a:pt x="49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3"/>
              <p:cNvSpPr/>
              <p:nvPr/>
            </p:nvSpPr>
            <p:spPr>
              <a:xfrm>
                <a:off x="5996650" y="4439075"/>
                <a:ext cx="16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5" h="463" extrusionOk="0">
                    <a:moveTo>
                      <a:pt x="32" y="1"/>
                    </a:moveTo>
                    <a:cubicBezTo>
                      <a:pt x="16" y="1"/>
                      <a:pt x="0" y="17"/>
                      <a:pt x="0" y="32"/>
                    </a:cubicBezTo>
                    <a:cubicBezTo>
                      <a:pt x="16" y="160"/>
                      <a:pt x="16" y="287"/>
                      <a:pt x="0" y="430"/>
                    </a:cubicBezTo>
                    <a:cubicBezTo>
                      <a:pt x="0" y="446"/>
                      <a:pt x="16" y="446"/>
                      <a:pt x="32" y="462"/>
                    </a:cubicBezTo>
                    <a:cubicBezTo>
                      <a:pt x="48" y="462"/>
                      <a:pt x="64" y="446"/>
                      <a:pt x="48" y="430"/>
                    </a:cubicBezTo>
                    <a:cubicBezTo>
                      <a:pt x="64" y="287"/>
                      <a:pt x="64" y="160"/>
                      <a:pt x="48" y="32"/>
                    </a:cubicBezTo>
                    <a:cubicBezTo>
                      <a:pt x="48" y="17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3"/>
              <p:cNvSpPr/>
              <p:nvPr/>
            </p:nvSpPr>
            <p:spPr>
              <a:xfrm>
                <a:off x="5517125" y="4552875"/>
                <a:ext cx="60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2" extrusionOk="0">
                    <a:moveTo>
                      <a:pt x="17" y="1"/>
                    </a:moveTo>
                    <a:cubicBezTo>
                      <a:pt x="1" y="17"/>
                      <a:pt x="1" y="33"/>
                      <a:pt x="17" y="49"/>
                    </a:cubicBezTo>
                    <a:cubicBezTo>
                      <a:pt x="65" y="128"/>
                      <a:pt x="128" y="208"/>
                      <a:pt x="208" y="272"/>
                    </a:cubicBezTo>
                    <a:lnTo>
                      <a:pt x="224" y="272"/>
                    </a:lnTo>
                    <a:cubicBezTo>
                      <a:pt x="224" y="256"/>
                      <a:pt x="240" y="256"/>
                      <a:pt x="240" y="256"/>
                    </a:cubicBezTo>
                    <a:cubicBezTo>
                      <a:pt x="240" y="240"/>
                      <a:pt x="240" y="224"/>
                      <a:pt x="240" y="208"/>
                    </a:cubicBezTo>
                    <a:cubicBezTo>
                      <a:pt x="160" y="160"/>
                      <a:pt x="96" y="96"/>
                      <a:pt x="65" y="17"/>
                    </a:cubicBezTo>
                    <a:cubicBezTo>
                      <a:pt x="49" y="1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>
                <a:off x="5520325" y="4562050"/>
                <a:ext cx="83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9" extrusionOk="0">
                    <a:moveTo>
                      <a:pt x="16" y="0"/>
                    </a:moveTo>
                    <a:cubicBezTo>
                      <a:pt x="0" y="16"/>
                      <a:pt x="0" y="32"/>
                      <a:pt x="16" y="32"/>
                    </a:cubicBezTo>
                    <a:cubicBezTo>
                      <a:pt x="80" y="127"/>
                      <a:pt x="191" y="207"/>
                      <a:pt x="303" y="239"/>
                    </a:cubicBezTo>
                    <a:cubicBezTo>
                      <a:pt x="319" y="239"/>
                      <a:pt x="334" y="223"/>
                      <a:pt x="334" y="207"/>
                    </a:cubicBezTo>
                    <a:cubicBezTo>
                      <a:pt x="334" y="191"/>
                      <a:pt x="319" y="175"/>
                      <a:pt x="319" y="175"/>
                    </a:cubicBezTo>
                    <a:cubicBezTo>
                      <a:pt x="207" y="143"/>
                      <a:pt x="112" y="80"/>
                      <a:pt x="48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>
                <a:off x="5509700" y="4551375"/>
                <a:ext cx="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64" extrusionOk="0">
                    <a:moveTo>
                      <a:pt x="32" y="0"/>
                    </a:moveTo>
                    <a:cubicBezTo>
                      <a:pt x="13" y="0"/>
                      <a:pt x="0" y="23"/>
                      <a:pt x="11" y="45"/>
                    </a:cubicBezTo>
                    <a:cubicBezTo>
                      <a:pt x="75" y="156"/>
                      <a:pt x="171" y="268"/>
                      <a:pt x="250" y="363"/>
                    </a:cubicBezTo>
                    <a:lnTo>
                      <a:pt x="298" y="363"/>
                    </a:lnTo>
                    <a:cubicBezTo>
                      <a:pt x="298" y="347"/>
                      <a:pt x="298" y="332"/>
                      <a:pt x="298" y="332"/>
                    </a:cubicBezTo>
                    <a:cubicBezTo>
                      <a:pt x="202" y="236"/>
                      <a:pt x="123" y="125"/>
                      <a:pt x="59" y="13"/>
                    </a:cubicBezTo>
                    <a:cubicBezTo>
                      <a:pt x="50" y="4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5734400" y="4543950"/>
                <a:ext cx="44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1" extrusionOk="0">
                    <a:moveTo>
                      <a:pt x="156" y="1"/>
                    </a:moveTo>
                    <a:cubicBezTo>
                      <a:pt x="151" y="1"/>
                      <a:pt x="144" y="8"/>
                      <a:pt x="144" y="8"/>
                    </a:cubicBezTo>
                    <a:cubicBezTo>
                      <a:pt x="112" y="87"/>
                      <a:pt x="64" y="135"/>
                      <a:pt x="1" y="199"/>
                    </a:cubicBezTo>
                    <a:cubicBezTo>
                      <a:pt x="1" y="199"/>
                      <a:pt x="1" y="215"/>
                      <a:pt x="1" y="231"/>
                    </a:cubicBezTo>
                    <a:lnTo>
                      <a:pt x="33" y="231"/>
                    </a:lnTo>
                    <a:cubicBezTo>
                      <a:pt x="96" y="167"/>
                      <a:pt x="144" y="103"/>
                      <a:pt x="176" y="24"/>
                    </a:cubicBezTo>
                    <a:cubicBezTo>
                      <a:pt x="176" y="24"/>
                      <a:pt x="176" y="8"/>
                      <a:pt x="160" y="8"/>
                    </a:cubicBezTo>
                    <a:cubicBezTo>
                      <a:pt x="160" y="2"/>
                      <a:pt x="158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3"/>
              <p:cNvSpPr/>
              <p:nvPr/>
            </p:nvSpPr>
            <p:spPr>
              <a:xfrm>
                <a:off x="5741575" y="4537975"/>
                <a:ext cx="36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5" extrusionOk="0">
                    <a:moveTo>
                      <a:pt x="120" y="0"/>
                    </a:moveTo>
                    <a:cubicBezTo>
                      <a:pt x="108" y="0"/>
                      <a:pt x="96" y="8"/>
                      <a:pt x="96" y="24"/>
                    </a:cubicBezTo>
                    <a:cubicBezTo>
                      <a:pt x="96" y="119"/>
                      <a:pt x="64" y="199"/>
                      <a:pt x="0" y="263"/>
                    </a:cubicBezTo>
                    <a:cubicBezTo>
                      <a:pt x="0" y="279"/>
                      <a:pt x="0" y="295"/>
                      <a:pt x="0" y="295"/>
                    </a:cubicBezTo>
                    <a:lnTo>
                      <a:pt x="32" y="295"/>
                    </a:lnTo>
                    <a:cubicBezTo>
                      <a:pt x="96" y="215"/>
                      <a:pt x="144" y="119"/>
                      <a:pt x="144" y="24"/>
                    </a:cubicBezTo>
                    <a:cubicBezTo>
                      <a:pt x="144" y="8"/>
                      <a:pt x="132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3"/>
              <p:cNvSpPr/>
              <p:nvPr/>
            </p:nvSpPr>
            <p:spPr>
              <a:xfrm>
                <a:off x="5734400" y="4548750"/>
                <a:ext cx="62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8" extrusionOk="0">
                    <a:moveTo>
                      <a:pt x="224" y="0"/>
                    </a:moveTo>
                    <a:cubicBezTo>
                      <a:pt x="218" y="0"/>
                      <a:pt x="212" y="2"/>
                      <a:pt x="208" y="7"/>
                    </a:cubicBezTo>
                    <a:cubicBezTo>
                      <a:pt x="144" y="86"/>
                      <a:pt x="80" y="166"/>
                      <a:pt x="17" y="246"/>
                    </a:cubicBezTo>
                    <a:cubicBezTo>
                      <a:pt x="1" y="261"/>
                      <a:pt x="1" y="277"/>
                      <a:pt x="17" y="277"/>
                    </a:cubicBezTo>
                    <a:lnTo>
                      <a:pt x="49" y="277"/>
                    </a:lnTo>
                    <a:cubicBezTo>
                      <a:pt x="112" y="198"/>
                      <a:pt x="176" y="118"/>
                      <a:pt x="240" y="23"/>
                    </a:cubicBezTo>
                    <a:cubicBezTo>
                      <a:pt x="251" y="11"/>
                      <a:pt x="238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3"/>
              <p:cNvSpPr/>
              <p:nvPr/>
            </p:nvSpPr>
            <p:spPr>
              <a:xfrm>
                <a:off x="5569650" y="4437875"/>
                <a:ext cx="195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3" extrusionOk="0">
                    <a:moveTo>
                      <a:pt x="447" y="1"/>
                    </a:moveTo>
                    <a:cubicBezTo>
                      <a:pt x="144" y="1"/>
                      <a:pt x="1" y="351"/>
                      <a:pt x="208" y="558"/>
                    </a:cubicBezTo>
                    <a:cubicBezTo>
                      <a:pt x="276" y="631"/>
                      <a:pt x="360" y="663"/>
                      <a:pt x="444" y="663"/>
                    </a:cubicBezTo>
                    <a:cubicBezTo>
                      <a:pt x="615" y="663"/>
                      <a:pt x="781" y="528"/>
                      <a:pt x="781" y="335"/>
                    </a:cubicBezTo>
                    <a:cubicBezTo>
                      <a:pt x="781" y="144"/>
                      <a:pt x="622" y="1"/>
                      <a:pt x="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3"/>
              <p:cNvSpPr/>
              <p:nvPr/>
            </p:nvSpPr>
            <p:spPr>
              <a:xfrm>
                <a:off x="5618200" y="4387750"/>
                <a:ext cx="155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7" extrusionOk="0">
                    <a:moveTo>
                      <a:pt x="351" y="0"/>
                    </a:moveTo>
                    <a:cubicBezTo>
                      <a:pt x="112" y="0"/>
                      <a:pt x="1" y="287"/>
                      <a:pt x="160" y="462"/>
                    </a:cubicBezTo>
                    <a:cubicBezTo>
                      <a:pt x="216" y="513"/>
                      <a:pt x="284" y="536"/>
                      <a:pt x="350" y="536"/>
                    </a:cubicBezTo>
                    <a:cubicBezTo>
                      <a:pt x="490" y="536"/>
                      <a:pt x="622" y="433"/>
                      <a:pt x="622" y="271"/>
                    </a:cubicBezTo>
                    <a:cubicBezTo>
                      <a:pt x="622" y="128"/>
                      <a:pt x="494" y="0"/>
                      <a:pt x="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3"/>
              <p:cNvSpPr/>
              <p:nvPr/>
            </p:nvSpPr>
            <p:spPr>
              <a:xfrm>
                <a:off x="5621000" y="4432025"/>
                <a:ext cx="183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61" extrusionOk="0">
                    <a:moveTo>
                      <a:pt x="337" y="0"/>
                    </a:moveTo>
                    <a:cubicBezTo>
                      <a:pt x="327" y="0"/>
                      <a:pt x="319" y="4"/>
                      <a:pt x="319" y="12"/>
                    </a:cubicBezTo>
                    <a:cubicBezTo>
                      <a:pt x="303" y="28"/>
                      <a:pt x="303" y="44"/>
                      <a:pt x="319" y="60"/>
                    </a:cubicBezTo>
                    <a:lnTo>
                      <a:pt x="589" y="330"/>
                    </a:lnTo>
                    <a:cubicBezTo>
                      <a:pt x="589" y="330"/>
                      <a:pt x="685" y="442"/>
                      <a:pt x="526" y="617"/>
                    </a:cubicBezTo>
                    <a:cubicBezTo>
                      <a:pt x="478" y="670"/>
                      <a:pt x="409" y="688"/>
                      <a:pt x="338" y="688"/>
                    </a:cubicBezTo>
                    <a:cubicBezTo>
                      <a:pt x="197" y="688"/>
                      <a:pt x="48" y="617"/>
                      <a:pt x="48" y="617"/>
                    </a:cubicBezTo>
                    <a:cubicBezTo>
                      <a:pt x="41" y="610"/>
                      <a:pt x="35" y="606"/>
                      <a:pt x="28" y="606"/>
                    </a:cubicBezTo>
                    <a:cubicBezTo>
                      <a:pt x="19" y="606"/>
                      <a:pt x="10" y="614"/>
                      <a:pt x="0" y="633"/>
                    </a:cubicBezTo>
                    <a:cubicBezTo>
                      <a:pt x="0" y="649"/>
                      <a:pt x="0" y="665"/>
                      <a:pt x="16" y="681"/>
                    </a:cubicBezTo>
                    <a:cubicBezTo>
                      <a:pt x="112" y="728"/>
                      <a:pt x="223" y="744"/>
                      <a:pt x="335" y="760"/>
                    </a:cubicBezTo>
                    <a:cubicBezTo>
                      <a:pt x="430" y="760"/>
                      <a:pt x="526" y="728"/>
                      <a:pt x="589" y="665"/>
                    </a:cubicBezTo>
                    <a:cubicBezTo>
                      <a:pt x="701" y="569"/>
                      <a:pt x="733" y="394"/>
                      <a:pt x="653" y="283"/>
                    </a:cubicBezTo>
                    <a:lnTo>
                      <a:pt x="366" y="12"/>
                    </a:lnTo>
                    <a:cubicBezTo>
                      <a:pt x="358" y="4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3"/>
              <p:cNvSpPr/>
              <p:nvPr/>
            </p:nvSpPr>
            <p:spPr>
              <a:xfrm>
                <a:off x="5635325" y="4427075"/>
                <a:ext cx="119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45" extrusionOk="0">
                    <a:moveTo>
                      <a:pt x="304" y="1"/>
                    </a:moveTo>
                    <a:cubicBezTo>
                      <a:pt x="265" y="1"/>
                      <a:pt x="244" y="53"/>
                      <a:pt x="287" y="67"/>
                    </a:cubicBezTo>
                    <a:cubicBezTo>
                      <a:pt x="335" y="83"/>
                      <a:pt x="366" y="130"/>
                      <a:pt x="398" y="178"/>
                    </a:cubicBezTo>
                    <a:cubicBezTo>
                      <a:pt x="414" y="226"/>
                      <a:pt x="398" y="290"/>
                      <a:pt x="382" y="337"/>
                    </a:cubicBezTo>
                    <a:cubicBezTo>
                      <a:pt x="321" y="451"/>
                      <a:pt x="199" y="471"/>
                      <a:pt x="121" y="471"/>
                    </a:cubicBezTo>
                    <a:cubicBezTo>
                      <a:pt x="78" y="471"/>
                      <a:pt x="48" y="465"/>
                      <a:pt x="48" y="465"/>
                    </a:cubicBezTo>
                    <a:cubicBezTo>
                      <a:pt x="43" y="460"/>
                      <a:pt x="39" y="458"/>
                      <a:pt x="34" y="458"/>
                    </a:cubicBezTo>
                    <a:cubicBezTo>
                      <a:pt x="23" y="458"/>
                      <a:pt x="12" y="469"/>
                      <a:pt x="0" y="481"/>
                    </a:cubicBezTo>
                    <a:cubicBezTo>
                      <a:pt x="0" y="497"/>
                      <a:pt x="16" y="528"/>
                      <a:pt x="32" y="528"/>
                    </a:cubicBezTo>
                    <a:cubicBezTo>
                      <a:pt x="64" y="528"/>
                      <a:pt x="96" y="544"/>
                      <a:pt x="128" y="544"/>
                    </a:cubicBezTo>
                    <a:cubicBezTo>
                      <a:pt x="271" y="544"/>
                      <a:pt x="382" y="481"/>
                      <a:pt x="446" y="353"/>
                    </a:cubicBezTo>
                    <a:cubicBezTo>
                      <a:pt x="478" y="290"/>
                      <a:pt x="478" y="210"/>
                      <a:pt x="462" y="146"/>
                    </a:cubicBezTo>
                    <a:cubicBezTo>
                      <a:pt x="430" y="83"/>
                      <a:pt x="382" y="35"/>
                      <a:pt x="319" y="3"/>
                    </a:cubicBezTo>
                    <a:cubicBezTo>
                      <a:pt x="313" y="1"/>
                      <a:pt x="308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3"/>
              <p:cNvSpPr/>
              <p:nvPr/>
            </p:nvSpPr>
            <p:spPr>
              <a:xfrm>
                <a:off x="5614225" y="4420225"/>
                <a:ext cx="187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03" extrusionOk="0">
                    <a:moveTo>
                      <a:pt x="599" y="0"/>
                    </a:moveTo>
                    <a:cubicBezTo>
                      <a:pt x="549" y="0"/>
                      <a:pt x="474" y="77"/>
                      <a:pt x="446" y="118"/>
                    </a:cubicBezTo>
                    <a:cubicBezTo>
                      <a:pt x="335" y="261"/>
                      <a:pt x="224" y="388"/>
                      <a:pt x="96" y="516"/>
                    </a:cubicBezTo>
                    <a:cubicBezTo>
                      <a:pt x="64" y="532"/>
                      <a:pt x="17" y="548"/>
                      <a:pt x="17" y="580"/>
                    </a:cubicBezTo>
                    <a:cubicBezTo>
                      <a:pt x="1" y="611"/>
                      <a:pt x="48" y="675"/>
                      <a:pt x="96" y="691"/>
                    </a:cubicBezTo>
                    <a:cubicBezTo>
                      <a:pt x="128" y="699"/>
                      <a:pt x="160" y="703"/>
                      <a:pt x="192" y="703"/>
                    </a:cubicBezTo>
                    <a:cubicBezTo>
                      <a:pt x="224" y="703"/>
                      <a:pt x="255" y="699"/>
                      <a:pt x="287" y="691"/>
                    </a:cubicBezTo>
                    <a:lnTo>
                      <a:pt x="430" y="659"/>
                    </a:lnTo>
                    <a:cubicBezTo>
                      <a:pt x="510" y="659"/>
                      <a:pt x="574" y="643"/>
                      <a:pt x="637" y="595"/>
                    </a:cubicBezTo>
                    <a:cubicBezTo>
                      <a:pt x="717" y="516"/>
                      <a:pt x="749" y="388"/>
                      <a:pt x="717" y="261"/>
                    </a:cubicBezTo>
                    <a:cubicBezTo>
                      <a:pt x="701" y="213"/>
                      <a:pt x="685" y="38"/>
                      <a:pt x="621" y="6"/>
                    </a:cubicBezTo>
                    <a:cubicBezTo>
                      <a:pt x="615" y="2"/>
                      <a:pt x="607" y="0"/>
                      <a:pt x="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3"/>
              <p:cNvSpPr/>
              <p:nvPr/>
            </p:nvSpPr>
            <p:spPr>
              <a:xfrm>
                <a:off x="5530675" y="4464550"/>
                <a:ext cx="68850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358" extrusionOk="0">
                    <a:moveTo>
                      <a:pt x="1576" y="0"/>
                    </a:moveTo>
                    <a:cubicBezTo>
                      <a:pt x="525" y="0"/>
                      <a:pt x="0" y="1274"/>
                      <a:pt x="732" y="2006"/>
                    </a:cubicBezTo>
                    <a:cubicBezTo>
                      <a:pt x="975" y="2249"/>
                      <a:pt x="1274" y="2357"/>
                      <a:pt x="1566" y="2357"/>
                    </a:cubicBezTo>
                    <a:cubicBezTo>
                      <a:pt x="2173" y="2357"/>
                      <a:pt x="2754" y="1888"/>
                      <a:pt x="2754" y="1178"/>
                    </a:cubicBezTo>
                    <a:cubicBezTo>
                      <a:pt x="2754" y="526"/>
                      <a:pt x="2228" y="0"/>
                      <a:pt x="1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3"/>
              <p:cNvSpPr/>
              <p:nvPr/>
            </p:nvSpPr>
            <p:spPr>
              <a:xfrm>
                <a:off x="5644075" y="4383775"/>
                <a:ext cx="310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13" extrusionOk="0">
                    <a:moveTo>
                      <a:pt x="48" y="0"/>
                    </a:moveTo>
                    <a:cubicBezTo>
                      <a:pt x="16" y="112"/>
                      <a:pt x="1" y="223"/>
                      <a:pt x="1" y="334"/>
                    </a:cubicBezTo>
                    <a:cubicBezTo>
                      <a:pt x="1" y="987"/>
                      <a:pt x="526" y="1512"/>
                      <a:pt x="1178" y="1512"/>
                    </a:cubicBezTo>
                    <a:lnTo>
                      <a:pt x="1242" y="1512"/>
                    </a:lnTo>
                    <a:cubicBezTo>
                      <a:pt x="1178" y="1273"/>
                      <a:pt x="1083" y="1067"/>
                      <a:pt x="924" y="891"/>
                    </a:cubicBezTo>
                    <a:cubicBezTo>
                      <a:pt x="908" y="860"/>
                      <a:pt x="892" y="828"/>
                      <a:pt x="876" y="796"/>
                    </a:cubicBezTo>
                    <a:cubicBezTo>
                      <a:pt x="621" y="509"/>
                      <a:pt x="351" y="239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3"/>
              <p:cNvSpPr/>
              <p:nvPr/>
            </p:nvSpPr>
            <p:spPr>
              <a:xfrm>
                <a:off x="5510375" y="4482450"/>
                <a:ext cx="60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959" extrusionOk="0">
                    <a:moveTo>
                      <a:pt x="2356" y="1"/>
                    </a:moveTo>
                    <a:lnTo>
                      <a:pt x="16" y="1927"/>
                    </a:lnTo>
                    <a:cubicBezTo>
                      <a:pt x="0" y="1927"/>
                      <a:pt x="0" y="1943"/>
                      <a:pt x="16" y="1958"/>
                    </a:cubicBezTo>
                    <a:lnTo>
                      <a:pt x="48" y="1958"/>
                    </a:lnTo>
                    <a:lnTo>
                      <a:pt x="2404" y="48"/>
                    </a:lnTo>
                    <a:cubicBezTo>
                      <a:pt x="2404" y="32"/>
                      <a:pt x="2404" y="17"/>
                      <a:pt x="2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3"/>
              <p:cNvSpPr/>
              <p:nvPr/>
            </p:nvSpPr>
            <p:spPr>
              <a:xfrm>
                <a:off x="5524300" y="4485725"/>
                <a:ext cx="51750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321" extrusionOk="0">
                    <a:moveTo>
                      <a:pt x="2044" y="1"/>
                    </a:moveTo>
                    <a:cubicBezTo>
                      <a:pt x="2038" y="1"/>
                      <a:pt x="2030" y="5"/>
                      <a:pt x="2022" y="13"/>
                    </a:cubicBezTo>
                    <a:lnTo>
                      <a:pt x="16" y="2273"/>
                    </a:lnTo>
                    <a:cubicBezTo>
                      <a:pt x="0" y="2289"/>
                      <a:pt x="0" y="2305"/>
                      <a:pt x="16" y="2321"/>
                    </a:cubicBezTo>
                    <a:lnTo>
                      <a:pt x="32" y="2321"/>
                    </a:lnTo>
                    <a:cubicBezTo>
                      <a:pt x="48" y="2321"/>
                      <a:pt x="48" y="2321"/>
                      <a:pt x="64" y="2305"/>
                    </a:cubicBezTo>
                    <a:lnTo>
                      <a:pt x="2054" y="45"/>
                    </a:lnTo>
                    <a:cubicBezTo>
                      <a:pt x="2070" y="45"/>
                      <a:pt x="2070" y="29"/>
                      <a:pt x="2054" y="13"/>
                    </a:cubicBezTo>
                    <a:cubicBezTo>
                      <a:pt x="2054" y="5"/>
                      <a:pt x="2050" y="1"/>
                      <a:pt x="2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3"/>
              <p:cNvSpPr/>
              <p:nvPr/>
            </p:nvSpPr>
            <p:spPr>
              <a:xfrm>
                <a:off x="5546575" y="4488925"/>
                <a:ext cx="346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766" extrusionOk="0">
                    <a:moveTo>
                      <a:pt x="1362" y="0"/>
                    </a:moveTo>
                    <a:cubicBezTo>
                      <a:pt x="1354" y="0"/>
                      <a:pt x="1346" y="4"/>
                      <a:pt x="1338" y="12"/>
                    </a:cubicBezTo>
                    <a:lnTo>
                      <a:pt x="17" y="2734"/>
                    </a:lnTo>
                    <a:cubicBezTo>
                      <a:pt x="1" y="2750"/>
                      <a:pt x="1" y="2766"/>
                      <a:pt x="17" y="2766"/>
                    </a:cubicBezTo>
                    <a:lnTo>
                      <a:pt x="33" y="2766"/>
                    </a:lnTo>
                    <a:cubicBezTo>
                      <a:pt x="33" y="2766"/>
                      <a:pt x="48" y="2766"/>
                      <a:pt x="48" y="2750"/>
                    </a:cubicBezTo>
                    <a:lnTo>
                      <a:pt x="1386" y="44"/>
                    </a:lnTo>
                    <a:cubicBezTo>
                      <a:pt x="1386" y="28"/>
                      <a:pt x="1386" y="12"/>
                      <a:pt x="1386" y="12"/>
                    </a:cubicBezTo>
                    <a:cubicBezTo>
                      <a:pt x="1378" y="4"/>
                      <a:pt x="1370" y="0"/>
                      <a:pt x="1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3"/>
              <p:cNvSpPr/>
              <p:nvPr/>
            </p:nvSpPr>
            <p:spPr>
              <a:xfrm>
                <a:off x="5658800" y="4372625"/>
                <a:ext cx="426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13" extrusionOk="0">
                    <a:moveTo>
                      <a:pt x="1672" y="0"/>
                    </a:moveTo>
                    <a:lnTo>
                      <a:pt x="16" y="1481"/>
                    </a:lnTo>
                    <a:cubicBezTo>
                      <a:pt x="0" y="1481"/>
                      <a:pt x="0" y="1497"/>
                      <a:pt x="16" y="1513"/>
                    </a:cubicBezTo>
                    <a:lnTo>
                      <a:pt x="32" y="1513"/>
                    </a:lnTo>
                    <a:lnTo>
                      <a:pt x="48" y="1497"/>
                    </a:lnTo>
                    <a:lnTo>
                      <a:pt x="1704" y="32"/>
                    </a:lnTo>
                    <a:cubicBezTo>
                      <a:pt x="1704" y="16"/>
                      <a:pt x="1704" y="16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3"/>
              <p:cNvSpPr/>
              <p:nvPr/>
            </p:nvSpPr>
            <p:spPr>
              <a:xfrm>
                <a:off x="5655625" y="4359950"/>
                <a:ext cx="38100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861" extrusionOk="0">
                    <a:moveTo>
                      <a:pt x="1498" y="0"/>
                    </a:moveTo>
                    <a:cubicBezTo>
                      <a:pt x="1492" y="0"/>
                      <a:pt x="1485" y="4"/>
                      <a:pt x="1480" y="14"/>
                    </a:cubicBezTo>
                    <a:lnTo>
                      <a:pt x="16" y="1829"/>
                    </a:lnTo>
                    <a:cubicBezTo>
                      <a:pt x="0" y="1844"/>
                      <a:pt x="0" y="1860"/>
                      <a:pt x="16" y="1860"/>
                    </a:cubicBezTo>
                    <a:lnTo>
                      <a:pt x="48" y="1860"/>
                    </a:lnTo>
                    <a:lnTo>
                      <a:pt x="1512" y="30"/>
                    </a:lnTo>
                    <a:cubicBezTo>
                      <a:pt x="1523" y="19"/>
                      <a:pt x="1512" y="0"/>
                      <a:pt x="1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3"/>
              <p:cNvSpPr/>
              <p:nvPr/>
            </p:nvSpPr>
            <p:spPr>
              <a:xfrm>
                <a:off x="5652825" y="4344600"/>
                <a:ext cx="278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350" extrusionOk="0">
                    <a:moveTo>
                      <a:pt x="1084" y="1"/>
                    </a:moveTo>
                    <a:cubicBezTo>
                      <a:pt x="1078" y="1"/>
                      <a:pt x="1072" y="3"/>
                      <a:pt x="1067" y="7"/>
                    </a:cubicBezTo>
                    <a:lnTo>
                      <a:pt x="1" y="2315"/>
                    </a:lnTo>
                    <a:cubicBezTo>
                      <a:pt x="1" y="2315"/>
                      <a:pt x="1" y="2331"/>
                      <a:pt x="1" y="2331"/>
                    </a:cubicBezTo>
                    <a:cubicBezTo>
                      <a:pt x="7" y="2345"/>
                      <a:pt x="17" y="2349"/>
                      <a:pt x="26" y="2349"/>
                    </a:cubicBezTo>
                    <a:cubicBezTo>
                      <a:pt x="38" y="2349"/>
                      <a:pt x="48" y="2340"/>
                      <a:pt x="48" y="2331"/>
                    </a:cubicBezTo>
                    <a:lnTo>
                      <a:pt x="1115" y="23"/>
                    </a:lnTo>
                    <a:cubicBezTo>
                      <a:pt x="1115" y="12"/>
                      <a:pt x="1099" y="1"/>
                      <a:pt x="1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3"/>
              <p:cNvSpPr/>
              <p:nvPr/>
            </p:nvSpPr>
            <p:spPr>
              <a:xfrm>
                <a:off x="5671125" y="4491200"/>
                <a:ext cx="153650" cy="32912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3165" extrusionOk="0">
                    <a:moveTo>
                      <a:pt x="5129" y="3529"/>
                    </a:moveTo>
                    <a:cubicBezTo>
                      <a:pt x="5243" y="3529"/>
                      <a:pt x="5356" y="3568"/>
                      <a:pt x="5445" y="3646"/>
                    </a:cubicBezTo>
                    <a:cubicBezTo>
                      <a:pt x="5524" y="3710"/>
                      <a:pt x="5572" y="3805"/>
                      <a:pt x="5572" y="3916"/>
                    </a:cubicBezTo>
                    <a:cubicBezTo>
                      <a:pt x="5556" y="4012"/>
                      <a:pt x="5492" y="4107"/>
                      <a:pt x="5397" y="4155"/>
                    </a:cubicBezTo>
                    <a:cubicBezTo>
                      <a:pt x="5325" y="4187"/>
                      <a:pt x="5250" y="4203"/>
                      <a:pt x="5174" y="4203"/>
                    </a:cubicBezTo>
                    <a:cubicBezTo>
                      <a:pt x="5098" y="4203"/>
                      <a:pt x="5023" y="4187"/>
                      <a:pt x="4951" y="4155"/>
                    </a:cubicBezTo>
                    <a:cubicBezTo>
                      <a:pt x="4808" y="4076"/>
                      <a:pt x="4697" y="3948"/>
                      <a:pt x="4633" y="3805"/>
                    </a:cubicBezTo>
                    <a:cubicBezTo>
                      <a:pt x="4728" y="3694"/>
                      <a:pt x="4840" y="3598"/>
                      <a:pt x="4983" y="3550"/>
                    </a:cubicBezTo>
                    <a:cubicBezTo>
                      <a:pt x="5031" y="3536"/>
                      <a:pt x="5080" y="3529"/>
                      <a:pt x="5129" y="3529"/>
                    </a:cubicBezTo>
                    <a:close/>
                    <a:moveTo>
                      <a:pt x="6018" y="1"/>
                    </a:moveTo>
                    <a:cubicBezTo>
                      <a:pt x="5970" y="1"/>
                      <a:pt x="5922" y="49"/>
                      <a:pt x="5922" y="112"/>
                    </a:cubicBezTo>
                    <a:cubicBezTo>
                      <a:pt x="5938" y="733"/>
                      <a:pt x="5620" y="988"/>
                      <a:pt x="5254" y="1274"/>
                    </a:cubicBezTo>
                    <a:cubicBezTo>
                      <a:pt x="5031" y="1417"/>
                      <a:pt x="4856" y="1608"/>
                      <a:pt x="4697" y="1831"/>
                    </a:cubicBezTo>
                    <a:cubicBezTo>
                      <a:pt x="4378" y="2309"/>
                      <a:pt x="4251" y="2882"/>
                      <a:pt x="4330" y="3439"/>
                    </a:cubicBezTo>
                    <a:cubicBezTo>
                      <a:pt x="4346" y="3550"/>
                      <a:pt x="4362" y="3678"/>
                      <a:pt x="4410" y="3789"/>
                    </a:cubicBezTo>
                    <a:cubicBezTo>
                      <a:pt x="4330" y="3901"/>
                      <a:pt x="4267" y="4044"/>
                      <a:pt x="4219" y="4187"/>
                    </a:cubicBezTo>
                    <a:cubicBezTo>
                      <a:pt x="4060" y="4760"/>
                      <a:pt x="3996" y="5349"/>
                      <a:pt x="4028" y="5954"/>
                    </a:cubicBezTo>
                    <a:cubicBezTo>
                      <a:pt x="4028" y="6606"/>
                      <a:pt x="4012" y="7243"/>
                      <a:pt x="3773" y="7816"/>
                    </a:cubicBezTo>
                    <a:cubicBezTo>
                      <a:pt x="3503" y="8373"/>
                      <a:pt x="3089" y="8851"/>
                      <a:pt x="2580" y="9201"/>
                    </a:cubicBezTo>
                    <a:cubicBezTo>
                      <a:pt x="2245" y="9440"/>
                      <a:pt x="1895" y="9663"/>
                      <a:pt x="1545" y="9854"/>
                    </a:cubicBezTo>
                    <a:cubicBezTo>
                      <a:pt x="1354" y="9965"/>
                      <a:pt x="1163" y="10092"/>
                      <a:pt x="972" y="10204"/>
                    </a:cubicBezTo>
                    <a:cubicBezTo>
                      <a:pt x="685" y="10363"/>
                      <a:pt x="415" y="10602"/>
                      <a:pt x="224" y="10872"/>
                    </a:cubicBezTo>
                    <a:cubicBezTo>
                      <a:pt x="17" y="11175"/>
                      <a:pt x="1" y="11573"/>
                      <a:pt x="176" y="11891"/>
                    </a:cubicBezTo>
                    <a:cubicBezTo>
                      <a:pt x="335" y="12114"/>
                      <a:pt x="574" y="12273"/>
                      <a:pt x="845" y="12321"/>
                    </a:cubicBezTo>
                    <a:cubicBezTo>
                      <a:pt x="1127" y="12375"/>
                      <a:pt x="1410" y="12400"/>
                      <a:pt x="1698" y="12400"/>
                    </a:cubicBezTo>
                    <a:cubicBezTo>
                      <a:pt x="1831" y="12400"/>
                      <a:pt x="1966" y="12395"/>
                      <a:pt x="2102" y="12384"/>
                    </a:cubicBezTo>
                    <a:cubicBezTo>
                      <a:pt x="2205" y="12377"/>
                      <a:pt x="2310" y="12373"/>
                      <a:pt x="2415" y="12373"/>
                    </a:cubicBezTo>
                    <a:cubicBezTo>
                      <a:pt x="2730" y="12373"/>
                      <a:pt x="3049" y="12408"/>
                      <a:pt x="3359" y="12480"/>
                    </a:cubicBezTo>
                    <a:cubicBezTo>
                      <a:pt x="3789" y="12639"/>
                      <a:pt x="4171" y="12862"/>
                      <a:pt x="4521" y="13149"/>
                    </a:cubicBezTo>
                    <a:cubicBezTo>
                      <a:pt x="4537" y="13164"/>
                      <a:pt x="4553" y="13164"/>
                      <a:pt x="4585" y="13164"/>
                    </a:cubicBezTo>
                    <a:cubicBezTo>
                      <a:pt x="4697" y="13164"/>
                      <a:pt x="4728" y="13037"/>
                      <a:pt x="4649" y="12973"/>
                    </a:cubicBezTo>
                    <a:cubicBezTo>
                      <a:pt x="4071" y="12436"/>
                      <a:pt x="3312" y="12148"/>
                      <a:pt x="2533" y="12148"/>
                    </a:cubicBezTo>
                    <a:cubicBezTo>
                      <a:pt x="2390" y="12148"/>
                      <a:pt x="2246" y="12158"/>
                      <a:pt x="2102" y="12178"/>
                    </a:cubicBezTo>
                    <a:cubicBezTo>
                      <a:pt x="1976" y="12188"/>
                      <a:pt x="1848" y="12193"/>
                      <a:pt x="1721" y="12193"/>
                    </a:cubicBezTo>
                    <a:cubicBezTo>
                      <a:pt x="1445" y="12193"/>
                      <a:pt x="1169" y="12168"/>
                      <a:pt x="908" y="12114"/>
                    </a:cubicBezTo>
                    <a:cubicBezTo>
                      <a:pt x="685" y="12082"/>
                      <a:pt x="478" y="11955"/>
                      <a:pt x="351" y="11780"/>
                    </a:cubicBezTo>
                    <a:cubicBezTo>
                      <a:pt x="224" y="11525"/>
                      <a:pt x="240" y="11223"/>
                      <a:pt x="399" y="10984"/>
                    </a:cubicBezTo>
                    <a:cubicBezTo>
                      <a:pt x="590" y="10729"/>
                      <a:pt x="813" y="10538"/>
                      <a:pt x="1083" y="10379"/>
                    </a:cubicBezTo>
                    <a:cubicBezTo>
                      <a:pt x="1274" y="10267"/>
                      <a:pt x="1465" y="10156"/>
                      <a:pt x="1656" y="10045"/>
                    </a:cubicBezTo>
                    <a:cubicBezTo>
                      <a:pt x="2007" y="9838"/>
                      <a:pt x="2373" y="9615"/>
                      <a:pt x="2707" y="9376"/>
                    </a:cubicBezTo>
                    <a:cubicBezTo>
                      <a:pt x="3248" y="9010"/>
                      <a:pt x="3678" y="8501"/>
                      <a:pt x="3964" y="7912"/>
                    </a:cubicBezTo>
                    <a:cubicBezTo>
                      <a:pt x="4235" y="7291"/>
                      <a:pt x="4235" y="6606"/>
                      <a:pt x="4235" y="5954"/>
                    </a:cubicBezTo>
                    <a:cubicBezTo>
                      <a:pt x="4203" y="5381"/>
                      <a:pt x="4267" y="4808"/>
                      <a:pt x="4410" y="4251"/>
                    </a:cubicBezTo>
                    <a:cubicBezTo>
                      <a:pt x="4442" y="4171"/>
                      <a:pt x="4474" y="4092"/>
                      <a:pt x="4521" y="4012"/>
                    </a:cubicBezTo>
                    <a:cubicBezTo>
                      <a:pt x="4601" y="4155"/>
                      <a:pt x="4712" y="4267"/>
                      <a:pt x="4856" y="4330"/>
                    </a:cubicBezTo>
                    <a:cubicBezTo>
                      <a:pt x="4955" y="4384"/>
                      <a:pt x="5062" y="4408"/>
                      <a:pt x="5167" y="4408"/>
                    </a:cubicBezTo>
                    <a:cubicBezTo>
                      <a:pt x="5281" y="4408"/>
                      <a:pt x="5393" y="4380"/>
                      <a:pt x="5492" y="4330"/>
                    </a:cubicBezTo>
                    <a:cubicBezTo>
                      <a:pt x="5843" y="4171"/>
                      <a:pt x="5890" y="3694"/>
                      <a:pt x="5572" y="3471"/>
                    </a:cubicBezTo>
                    <a:cubicBezTo>
                      <a:pt x="5437" y="3369"/>
                      <a:pt x="5278" y="3316"/>
                      <a:pt x="5117" y="3316"/>
                    </a:cubicBezTo>
                    <a:cubicBezTo>
                      <a:pt x="5051" y="3316"/>
                      <a:pt x="4984" y="3325"/>
                      <a:pt x="4919" y="3343"/>
                    </a:cubicBezTo>
                    <a:cubicBezTo>
                      <a:pt x="4776" y="3391"/>
                      <a:pt x="4665" y="3471"/>
                      <a:pt x="4553" y="3582"/>
                    </a:cubicBezTo>
                    <a:cubicBezTo>
                      <a:pt x="4553" y="3519"/>
                      <a:pt x="4537" y="3471"/>
                      <a:pt x="4521" y="3407"/>
                    </a:cubicBezTo>
                    <a:cubicBezTo>
                      <a:pt x="4458" y="2898"/>
                      <a:pt x="4569" y="2372"/>
                      <a:pt x="4856" y="1943"/>
                    </a:cubicBezTo>
                    <a:cubicBezTo>
                      <a:pt x="5015" y="1752"/>
                      <a:pt x="5190" y="1577"/>
                      <a:pt x="5381" y="1433"/>
                    </a:cubicBezTo>
                    <a:cubicBezTo>
                      <a:pt x="5747" y="1131"/>
                      <a:pt x="6145" y="828"/>
                      <a:pt x="6129" y="112"/>
                    </a:cubicBezTo>
                    <a:cubicBezTo>
                      <a:pt x="6129" y="49"/>
                      <a:pt x="6081" y="1"/>
                      <a:pt x="6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1" name="Google Shape;671;p43"/>
          <p:cNvSpPr txBox="1">
            <a:spLocks noGrp="1"/>
          </p:cNvSpPr>
          <p:nvPr>
            <p:ph type="ctrTitle"/>
          </p:nvPr>
        </p:nvSpPr>
        <p:spPr>
          <a:xfrm>
            <a:off x="3663267" y="1140413"/>
            <a:ext cx="5016605" cy="26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500">
                <a:solidFill>
                  <a:schemeClr val="accent1"/>
                </a:solidFill>
                <a:latin typeface="Times New Roman"/>
              </a:rPr>
              <a:t>FULL LOVE</a:t>
            </a:r>
            <a:r>
              <a:rPr lang="en" sz="650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zh-TW" altLang="en-US" sz="6500">
                <a:latin typeface="Times New Roman"/>
              </a:rPr>
              <a:t>愛寵</a:t>
            </a:r>
            <a:endParaRPr sz="6500">
              <a:latin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5377331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</a:rPr>
              <a:t>平台</a:t>
            </a:r>
            <a:endParaRPr lang="zh-TW"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5346272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" t="11229" r="-163" b="113"/>
          <a:stretch/>
        </p:blipFill>
        <p:spPr>
          <a:xfrm>
            <a:off x="206475" y="741723"/>
            <a:ext cx="4260309" cy="4070492"/>
          </a:xfrm>
          <a:prstGeom prst="rect">
            <a:avLst/>
          </a:prstGeom>
        </p:spPr>
      </p:pic>
      <p:pic>
        <p:nvPicPr>
          <p:cNvPr id="2" name="圖片 2">
            <a:extLst>
              <a:ext uri="{FF2B5EF4-FFF2-40B4-BE49-F238E27FC236}">
                <a16:creationId xmlns:a16="http://schemas.microsoft.com/office/drawing/2014/main" id="{66517594-09FA-5732-48F5-54D3BD683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37" y="739306"/>
            <a:ext cx="4258917" cy="40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701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5377331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</a:rPr>
              <a:t>平台</a:t>
            </a:r>
            <a:endParaRPr lang="zh-TW"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5346272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" t="11229" r="-163" b="113"/>
          <a:stretch/>
        </p:blipFill>
        <p:spPr>
          <a:xfrm>
            <a:off x="206475" y="741723"/>
            <a:ext cx="4260309" cy="4070492"/>
          </a:xfrm>
          <a:prstGeom prst="rect">
            <a:avLst/>
          </a:prstGeom>
        </p:spPr>
      </p:pic>
      <p:pic>
        <p:nvPicPr>
          <p:cNvPr id="2" name="圖片 2">
            <a:extLst>
              <a:ext uri="{FF2B5EF4-FFF2-40B4-BE49-F238E27FC236}">
                <a16:creationId xmlns:a16="http://schemas.microsoft.com/office/drawing/2014/main" id="{66517594-09FA-5732-48F5-54D3BD683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37" y="739306"/>
            <a:ext cx="4258917" cy="4074876"/>
          </a:xfrm>
          <a:prstGeom prst="rect">
            <a:avLst/>
          </a:prstGeom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DE452B52-4C7D-15E9-DEFB-A31E16E63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29" y="744640"/>
            <a:ext cx="4305300" cy="3491659"/>
          </a:xfrm>
          <a:prstGeom prst="rect">
            <a:avLst/>
          </a:prstGeom>
        </p:spPr>
      </p:pic>
      <p:pic>
        <p:nvPicPr>
          <p:cNvPr id="7" name="圖片 7" descr="一張含有 狗 的圖片&#10;&#10;自動產生的描述">
            <a:extLst>
              <a:ext uri="{FF2B5EF4-FFF2-40B4-BE49-F238E27FC236}">
                <a16:creationId xmlns:a16="http://schemas.microsoft.com/office/drawing/2014/main" id="{6644AAEC-6E65-D258-5C9C-DC4C9CF425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0" t="-2620" r="530" b="64971"/>
          <a:stretch/>
        </p:blipFill>
        <p:spPr>
          <a:xfrm>
            <a:off x="206829" y="4161457"/>
            <a:ext cx="4255129" cy="6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391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3"/>
          <p:cNvPicPr preferRelativeResize="0"/>
          <p:nvPr/>
        </p:nvPicPr>
        <p:blipFill rotWithShape="1">
          <a:blip r:embed="rId3">
            <a:alphaModFix/>
          </a:blip>
          <a:srcRect l="3104" r="3104"/>
          <a:stretch/>
        </p:blipFill>
        <p:spPr>
          <a:xfrm>
            <a:off x="4778475" y="1205675"/>
            <a:ext cx="4365525" cy="30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</a:rPr>
              <a:t>會員</a:t>
            </a:r>
            <a:endParaRPr lang="zh-TW" altLang="en"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" t="11229" r="-163" b="113"/>
          <a:stretch/>
        </p:blipFill>
        <p:spPr>
          <a:xfrm>
            <a:off x="4778475" y="741723"/>
            <a:ext cx="4260309" cy="4070492"/>
          </a:xfrm>
          <a:prstGeom prst="rect">
            <a:avLst/>
          </a:prstGeom>
        </p:spPr>
      </p:pic>
      <p:pic>
        <p:nvPicPr>
          <p:cNvPr id="2" name="圖片 2">
            <a:extLst>
              <a:ext uri="{FF2B5EF4-FFF2-40B4-BE49-F238E27FC236}">
                <a16:creationId xmlns:a16="http://schemas.microsoft.com/office/drawing/2014/main" id="{179A7B0D-A368-529F-90C2-78B989A7A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237" y="743911"/>
            <a:ext cx="4296188" cy="40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734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4" name="Google Shape;1574;p64"/>
          <p:cNvGraphicFramePr/>
          <p:nvPr>
            <p:extLst>
              <p:ext uri="{D42A27DB-BD31-4B8C-83A1-F6EECF244321}">
                <p14:modId xmlns:p14="http://schemas.microsoft.com/office/powerpoint/2010/main" val="872102679"/>
              </p:ext>
            </p:extLst>
          </p:nvPr>
        </p:nvGraphicFramePr>
        <p:xfrm>
          <a:off x="715025" y="1240650"/>
          <a:ext cx="7713942" cy="3298952"/>
        </p:xfrm>
        <a:graphic>
          <a:graphicData uri="http://schemas.openxmlformats.org/drawingml/2006/table">
            <a:tbl>
              <a:tblPr>
                <a:noFill/>
                <a:tableStyleId>{88EFCD42-896B-4098-8A04-5ABC79B2CC1A}</a:tableStyleId>
              </a:tblPr>
              <a:tblGrid>
                <a:gridCol w="1542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482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TW" sz="1800" b="1" i="0" u="none" strike="noStrike" cap="none" noProof="0" err="1">
                          <a:solidFill>
                            <a:schemeClr val="accent1"/>
                          </a:solidFill>
                          <a:latin typeface="Barlow Semi Condensed"/>
                          <a:cs typeface="Arial"/>
                          <a:sym typeface="Arial"/>
                        </a:rPr>
                        <a:t>預計時長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>
                          <a:solidFill>
                            <a:schemeClr val="accent1"/>
                          </a:solidFill>
                          <a:latin typeface="Barlow Semi Condensed"/>
                        </a:rPr>
                        <a:t>主題發想</a:t>
                      </a:r>
                      <a:endParaRPr lang="en" sz="1800" b="1">
                        <a:solidFill>
                          <a:schemeClr val="accent1"/>
                        </a:solidFill>
                        <a:latin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>
                          <a:solidFill>
                            <a:schemeClr val="accent1"/>
                          </a:solidFill>
                          <a:latin typeface="Barlow Semi Condensed"/>
                          <a:ea typeface="Barlow Semi Condensed"/>
                          <a:cs typeface="Barlow Semi Condensed"/>
                        </a:rPr>
                        <a:t>架構</a:t>
                      </a:r>
                      <a:endParaRPr lang="en" sz="1800" b="1">
                        <a:solidFill>
                          <a:schemeClr val="accent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>
                          <a:solidFill>
                            <a:schemeClr val="accent1"/>
                          </a:solidFill>
                          <a:latin typeface="Barlow Semi Condensed"/>
                          <a:ea typeface="Barlow Semi Condensed"/>
                          <a:cs typeface="Barlow Semi Condensed"/>
                        </a:rPr>
                        <a:t>網頁設計</a:t>
                      </a:r>
                      <a:endParaRPr lang="en" sz="1800" b="1">
                        <a:solidFill>
                          <a:schemeClr val="accent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>
                          <a:solidFill>
                            <a:schemeClr val="accent1"/>
                          </a:solidFill>
                          <a:latin typeface="Barlow Semi Condensed"/>
                          <a:ea typeface="Barlow Semi Condensed"/>
                          <a:cs typeface="Barlow Semi Condensed"/>
                        </a:rPr>
                        <a:t>網頁功能</a:t>
                      </a:r>
                      <a:endParaRPr lang="en" sz="1800" b="1">
                        <a:solidFill>
                          <a:schemeClr val="accent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noProof="0">
                          <a:solidFill>
                            <a:schemeClr val="lt2"/>
                          </a:solidFill>
                        </a:rPr>
                        <a:t>( 5/1</a:t>
                      </a:r>
                      <a:r>
                        <a:rPr lang="en" altLang="zh-TW" sz="1400" b="1" i="0" u="none" strike="noStrike" noProof="0">
                          <a:solidFill>
                            <a:schemeClr val="lt2"/>
                          </a:solidFill>
                        </a:rPr>
                        <a:t> </a:t>
                      </a:r>
                      <a:r>
                        <a:rPr lang="zh-TW" altLang="en-US" sz="1400" b="1" i="0" u="none" strike="noStrike" noProof="0">
                          <a:solidFill>
                            <a:schemeClr val="lt2"/>
                          </a:solidFill>
                        </a:rPr>
                        <a:t>起 </a:t>
                      </a:r>
                      <a:r>
                        <a:rPr lang="en" sz="1400" b="1" i="0" u="none" strike="noStrike" noProof="0">
                          <a:solidFill>
                            <a:schemeClr val="lt2"/>
                          </a:solidFill>
                        </a:rPr>
                        <a:t>) </a:t>
                      </a:r>
                      <a:endParaRPr lang="en" b="1">
                        <a:solidFill>
                          <a:schemeClr val="lt2"/>
                        </a:solidFill>
                        <a:latin typeface="Questrial"/>
                        <a:ea typeface="Questrial"/>
                        <a:cs typeface="Questrial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2 WEEK</a:t>
                      </a:r>
                      <a:endParaRPr lang="en" b="1">
                        <a:solidFill>
                          <a:schemeClr val="lt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86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3 Days</a:t>
                      </a:r>
                      <a:endParaRPr lang="en" b="1">
                        <a:solidFill>
                          <a:schemeClr val="lt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987">
                <a:tc row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(</a:t>
                      </a:r>
                      <a:r>
                        <a:rPr lang="zh-TW" altLang="en" b="1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同一週</a:t>
                      </a:r>
                      <a:r>
                        <a:rPr lang="en" b="1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)</a:t>
                      </a:r>
                      <a:endParaRPr lang="zh-TW" altLang="en-US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" sz="1400" b="1" i="0" u="none" strike="noStrike" cap="none" noProof="0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1 WEEK</a:t>
                      </a:r>
                      <a:endParaRPr lang="zh-TW" altLang="en-US" sz="1400" b="1" i="0" u="none" strike="noStrike" cap="none">
                        <a:solidFill>
                          <a:schemeClr val="lt2"/>
                        </a:solidFill>
                        <a:latin typeface="Questrial"/>
                        <a:cs typeface="Quest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926">
                <a:tc vMerge="1">
                  <a:txBody>
                    <a:bodyPr/>
                    <a:lstStyle/>
                    <a:p>
                      <a:endParaRPr lang="zh-TW"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7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 i="0" u="none" strike="noStrike" noProof="0">
                          <a:solidFill>
                            <a:schemeClr val="accent1"/>
                          </a:solidFill>
                        </a:rPr>
                        <a:t>實際</a:t>
                      </a:r>
                      <a:endParaRPr altLang="en" sz="1800" b="1" i="0" u="none" strike="noStrike" noProof="0">
                        <a:solidFill>
                          <a:schemeClr val="accent1"/>
                        </a:solidFill>
                        <a:sym typeface="Quest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  <a:sym typeface="Arial"/>
                        </a:rPr>
                        <a:t>10</a:t>
                      </a:r>
                      <a:r>
                        <a:rPr lang="zh-TW" altLang="en-US" sz="1400" b="1" i="0" u="none" strike="noStrike" cap="none">
                          <a:solidFill>
                            <a:schemeClr val="lt2"/>
                          </a:solidFill>
                          <a:latin typeface="Questrial"/>
                          <a:cs typeface="Questrial"/>
                          <a:sym typeface="Arial"/>
                        </a:rPr>
                        <a:t>天</a:t>
                      </a:r>
                      <a:endParaRPr sz="1400" b="1" i="0" u="none" strike="noStrike" cap="none">
                        <a:solidFill>
                          <a:schemeClr val="lt2"/>
                        </a:solidFill>
                        <a:latin typeface="Questrial"/>
                        <a:ea typeface="Questrial"/>
                        <a:cs typeface="Quest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i="0" u="none" strike="noStrike" noProof="0">
                          <a:solidFill>
                            <a:schemeClr val="lt2"/>
                          </a:solidFill>
                          <a:latin typeface="Arial"/>
                        </a:rPr>
                        <a:t>2</a:t>
                      </a:r>
                      <a:r>
                        <a:rPr lang="zh-TW" altLang="en-US" sz="1400" b="1" i="0" u="none" strike="noStrike" noProof="0">
                          <a:solidFill>
                            <a:schemeClr val="lt2"/>
                          </a:solidFill>
                          <a:latin typeface="Arial"/>
                        </a:rPr>
                        <a:t>天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15</a:t>
                      </a:r>
                      <a:r>
                        <a:rPr lang="zh-TW" altLang="en-US" sz="14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天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93" name="Google Shape;1593;p64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製作時長</a:t>
            </a:r>
            <a:endParaRPr/>
          </a:p>
        </p:txBody>
      </p:sp>
      <p:sp>
        <p:nvSpPr>
          <p:cNvPr id="7" name="Google Shape;1589;p64">
            <a:extLst>
              <a:ext uri="{FF2B5EF4-FFF2-40B4-BE49-F238E27FC236}">
                <a16:creationId xmlns:a16="http://schemas.microsoft.com/office/drawing/2014/main" id="{37F460D3-0184-F0F6-BE99-AA6A5EA8CDC6}"/>
              </a:ext>
            </a:extLst>
          </p:cNvPr>
          <p:cNvSpPr/>
          <p:nvPr/>
        </p:nvSpPr>
        <p:spPr>
          <a:xfrm>
            <a:off x="8707883" y="3718631"/>
            <a:ext cx="205169" cy="126461"/>
          </a:xfrm>
          <a:custGeom>
            <a:avLst/>
            <a:gdLst/>
            <a:ahLst/>
            <a:cxnLst/>
            <a:rect l="l" t="t" r="r" b="b"/>
            <a:pathLst>
              <a:path w="4128" h="2711" extrusionOk="0">
                <a:moveTo>
                  <a:pt x="3785" y="1"/>
                </a:moveTo>
                <a:cubicBezTo>
                  <a:pt x="3695" y="1"/>
                  <a:pt x="3608" y="32"/>
                  <a:pt x="3561" y="95"/>
                </a:cubicBezTo>
                <a:lnTo>
                  <a:pt x="1733" y="1923"/>
                </a:lnTo>
                <a:lnTo>
                  <a:pt x="599" y="757"/>
                </a:lnTo>
                <a:cubicBezTo>
                  <a:pt x="536" y="710"/>
                  <a:pt x="450" y="686"/>
                  <a:pt x="363" y="686"/>
                </a:cubicBezTo>
                <a:cubicBezTo>
                  <a:pt x="276" y="686"/>
                  <a:pt x="190" y="710"/>
                  <a:pt x="127" y="757"/>
                </a:cubicBezTo>
                <a:cubicBezTo>
                  <a:pt x="1" y="883"/>
                  <a:pt x="1" y="1135"/>
                  <a:pt x="127" y="1229"/>
                </a:cubicBezTo>
                <a:lnTo>
                  <a:pt x="1513" y="2616"/>
                </a:lnTo>
                <a:cubicBezTo>
                  <a:pt x="1560" y="2679"/>
                  <a:pt x="1647" y="2710"/>
                  <a:pt x="1737" y="2710"/>
                </a:cubicBezTo>
                <a:cubicBezTo>
                  <a:pt x="1828" y="2710"/>
                  <a:pt x="1922" y="2679"/>
                  <a:pt x="1985" y="2616"/>
                </a:cubicBezTo>
                <a:lnTo>
                  <a:pt x="4033" y="568"/>
                </a:lnTo>
                <a:cubicBezTo>
                  <a:pt x="4128" y="442"/>
                  <a:pt x="4128" y="221"/>
                  <a:pt x="4033" y="95"/>
                </a:cubicBezTo>
                <a:cubicBezTo>
                  <a:pt x="3970" y="32"/>
                  <a:pt x="3876" y="1"/>
                  <a:pt x="37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89;p64">
            <a:extLst>
              <a:ext uri="{FF2B5EF4-FFF2-40B4-BE49-F238E27FC236}">
                <a16:creationId xmlns:a16="http://schemas.microsoft.com/office/drawing/2014/main" id="{41397D27-227A-5506-85B1-8E19A0978E19}"/>
              </a:ext>
            </a:extLst>
          </p:cNvPr>
          <p:cNvSpPr/>
          <p:nvPr/>
        </p:nvSpPr>
        <p:spPr>
          <a:xfrm>
            <a:off x="3131344" y="4331019"/>
            <a:ext cx="205169" cy="126461"/>
          </a:xfrm>
          <a:custGeom>
            <a:avLst/>
            <a:gdLst/>
            <a:ahLst/>
            <a:cxnLst/>
            <a:rect l="l" t="t" r="r" b="b"/>
            <a:pathLst>
              <a:path w="4128" h="2711" extrusionOk="0">
                <a:moveTo>
                  <a:pt x="3785" y="1"/>
                </a:moveTo>
                <a:cubicBezTo>
                  <a:pt x="3695" y="1"/>
                  <a:pt x="3608" y="32"/>
                  <a:pt x="3561" y="95"/>
                </a:cubicBezTo>
                <a:lnTo>
                  <a:pt x="1733" y="1923"/>
                </a:lnTo>
                <a:lnTo>
                  <a:pt x="599" y="757"/>
                </a:lnTo>
                <a:cubicBezTo>
                  <a:pt x="536" y="710"/>
                  <a:pt x="450" y="686"/>
                  <a:pt x="363" y="686"/>
                </a:cubicBezTo>
                <a:cubicBezTo>
                  <a:pt x="276" y="686"/>
                  <a:pt x="190" y="710"/>
                  <a:pt x="127" y="757"/>
                </a:cubicBezTo>
                <a:cubicBezTo>
                  <a:pt x="1" y="883"/>
                  <a:pt x="1" y="1135"/>
                  <a:pt x="127" y="1229"/>
                </a:cubicBezTo>
                <a:lnTo>
                  <a:pt x="1513" y="2616"/>
                </a:lnTo>
                <a:cubicBezTo>
                  <a:pt x="1560" y="2679"/>
                  <a:pt x="1647" y="2710"/>
                  <a:pt x="1737" y="2710"/>
                </a:cubicBezTo>
                <a:cubicBezTo>
                  <a:pt x="1828" y="2710"/>
                  <a:pt x="1922" y="2679"/>
                  <a:pt x="1985" y="2616"/>
                </a:cubicBezTo>
                <a:lnTo>
                  <a:pt x="4033" y="568"/>
                </a:lnTo>
                <a:cubicBezTo>
                  <a:pt x="4128" y="442"/>
                  <a:pt x="4128" y="221"/>
                  <a:pt x="4033" y="95"/>
                </a:cubicBezTo>
                <a:cubicBezTo>
                  <a:pt x="3970" y="32"/>
                  <a:pt x="3876" y="1"/>
                  <a:pt x="3785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1D569F3F-6644-1100-A519-CD8C9F623B34}"/>
              </a:ext>
            </a:extLst>
          </p:cNvPr>
          <p:cNvSpPr/>
          <p:nvPr/>
        </p:nvSpPr>
        <p:spPr>
          <a:xfrm>
            <a:off x="2725079" y="2104792"/>
            <a:ext cx="306658" cy="327567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C60472CD-0B0B-FD7F-4F82-FEB0C49294EF}"/>
              </a:ext>
            </a:extLst>
          </p:cNvPr>
          <p:cNvSpPr/>
          <p:nvPr/>
        </p:nvSpPr>
        <p:spPr>
          <a:xfrm>
            <a:off x="4014439" y="2655383"/>
            <a:ext cx="306658" cy="327567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573BF4B2-5D17-E312-8D23-7E62143CC653}"/>
              </a:ext>
            </a:extLst>
          </p:cNvPr>
          <p:cNvSpPr/>
          <p:nvPr/>
        </p:nvSpPr>
        <p:spPr>
          <a:xfrm>
            <a:off x="5561670" y="3122340"/>
            <a:ext cx="306658" cy="327567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E7E8885A-F23F-1314-E1B5-724241140354}"/>
              </a:ext>
            </a:extLst>
          </p:cNvPr>
          <p:cNvSpPr/>
          <p:nvPr/>
        </p:nvSpPr>
        <p:spPr>
          <a:xfrm>
            <a:off x="7387683" y="3617176"/>
            <a:ext cx="306658" cy="327567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589;p64">
            <a:extLst>
              <a:ext uri="{FF2B5EF4-FFF2-40B4-BE49-F238E27FC236}">
                <a16:creationId xmlns:a16="http://schemas.microsoft.com/office/drawing/2014/main" id="{60D4686E-3375-22E3-92BB-95F9783D1306}"/>
              </a:ext>
            </a:extLst>
          </p:cNvPr>
          <p:cNvSpPr/>
          <p:nvPr/>
        </p:nvSpPr>
        <p:spPr>
          <a:xfrm>
            <a:off x="4364946" y="4331018"/>
            <a:ext cx="205169" cy="126461"/>
          </a:xfrm>
          <a:custGeom>
            <a:avLst/>
            <a:gdLst/>
            <a:ahLst/>
            <a:cxnLst/>
            <a:rect l="l" t="t" r="r" b="b"/>
            <a:pathLst>
              <a:path w="4128" h="2711" extrusionOk="0">
                <a:moveTo>
                  <a:pt x="3785" y="1"/>
                </a:moveTo>
                <a:cubicBezTo>
                  <a:pt x="3695" y="1"/>
                  <a:pt x="3608" y="32"/>
                  <a:pt x="3561" y="95"/>
                </a:cubicBezTo>
                <a:lnTo>
                  <a:pt x="1733" y="1923"/>
                </a:lnTo>
                <a:lnTo>
                  <a:pt x="599" y="757"/>
                </a:lnTo>
                <a:cubicBezTo>
                  <a:pt x="536" y="710"/>
                  <a:pt x="450" y="686"/>
                  <a:pt x="363" y="686"/>
                </a:cubicBezTo>
                <a:cubicBezTo>
                  <a:pt x="276" y="686"/>
                  <a:pt x="190" y="710"/>
                  <a:pt x="127" y="757"/>
                </a:cubicBezTo>
                <a:cubicBezTo>
                  <a:pt x="1" y="883"/>
                  <a:pt x="1" y="1135"/>
                  <a:pt x="127" y="1229"/>
                </a:cubicBezTo>
                <a:lnTo>
                  <a:pt x="1513" y="2616"/>
                </a:lnTo>
                <a:cubicBezTo>
                  <a:pt x="1560" y="2679"/>
                  <a:pt x="1647" y="2710"/>
                  <a:pt x="1737" y="2710"/>
                </a:cubicBezTo>
                <a:cubicBezTo>
                  <a:pt x="1828" y="2710"/>
                  <a:pt x="1922" y="2679"/>
                  <a:pt x="1985" y="2616"/>
                </a:cubicBezTo>
                <a:lnTo>
                  <a:pt x="4033" y="568"/>
                </a:lnTo>
                <a:cubicBezTo>
                  <a:pt x="4128" y="442"/>
                  <a:pt x="4128" y="221"/>
                  <a:pt x="4033" y="95"/>
                </a:cubicBezTo>
                <a:cubicBezTo>
                  <a:pt x="3970" y="32"/>
                  <a:pt x="3876" y="1"/>
                  <a:pt x="3785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9"/>
          <p:cNvSpPr txBox="1">
            <a:spLocks noGrp="1"/>
          </p:cNvSpPr>
          <p:nvPr>
            <p:ph type="subTitle" idx="1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solidFill>
                  <a:schemeClr val="accent1"/>
                </a:solidFill>
              </a:rPr>
              <a:t>實際操作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" name="Google Shape;1298;p59"/>
          <p:cNvSpPr txBox="1">
            <a:spLocks noGrp="1"/>
          </p:cNvSpPr>
          <p:nvPr>
            <p:ph type="title"/>
          </p:nvPr>
        </p:nvSpPr>
        <p:spPr>
          <a:xfrm>
            <a:off x="720825" y="2157146"/>
            <a:ext cx="43413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solidFill>
                  <a:schemeClr val="lt2"/>
                </a:solidFill>
              </a:rPr>
              <a:t>網頁展示</a:t>
            </a:r>
            <a:endParaRPr/>
          </a:p>
        </p:txBody>
      </p:sp>
      <p:sp>
        <p:nvSpPr>
          <p:cNvPr id="1299" name="Google Shape;1299;p59"/>
          <p:cNvSpPr txBox="1">
            <a:spLocks noGrp="1"/>
          </p:cNvSpPr>
          <p:nvPr>
            <p:ph type="title" idx="2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300" name="Google Shape;1300;p59"/>
          <p:cNvGrpSpPr/>
          <p:nvPr/>
        </p:nvGrpSpPr>
        <p:grpSpPr>
          <a:xfrm>
            <a:off x="5345433" y="2662359"/>
            <a:ext cx="2687204" cy="1792857"/>
            <a:chOff x="5345433" y="2662359"/>
            <a:chExt cx="2687204" cy="1792857"/>
          </a:xfrm>
        </p:grpSpPr>
        <p:sp>
          <p:nvSpPr>
            <p:cNvPr id="1301" name="Google Shape;1301;p59"/>
            <p:cNvSpPr/>
            <p:nvPr/>
          </p:nvSpPr>
          <p:spPr>
            <a:xfrm flipH="1">
              <a:off x="5485272" y="4237462"/>
              <a:ext cx="2303891" cy="217754"/>
            </a:xfrm>
            <a:custGeom>
              <a:avLst/>
              <a:gdLst/>
              <a:ahLst/>
              <a:cxnLst/>
              <a:rect l="l" t="t" r="r" b="b"/>
              <a:pathLst>
                <a:path w="21235" h="2007" extrusionOk="0">
                  <a:moveTo>
                    <a:pt x="10618" y="1"/>
                  </a:moveTo>
                  <a:cubicBezTo>
                    <a:pt x="4760" y="1"/>
                    <a:pt x="1" y="446"/>
                    <a:pt x="1" y="1003"/>
                  </a:cubicBezTo>
                  <a:cubicBezTo>
                    <a:pt x="1" y="1560"/>
                    <a:pt x="4760" y="2006"/>
                    <a:pt x="10618" y="2006"/>
                  </a:cubicBezTo>
                  <a:cubicBezTo>
                    <a:pt x="16491" y="2006"/>
                    <a:pt x="21235" y="1560"/>
                    <a:pt x="21235" y="1003"/>
                  </a:cubicBezTo>
                  <a:cubicBezTo>
                    <a:pt x="21235" y="446"/>
                    <a:pt x="16491" y="1"/>
                    <a:pt x="106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 flipH="1">
              <a:off x="5345433" y="2682106"/>
              <a:ext cx="2687204" cy="1665003"/>
            </a:xfrm>
            <a:custGeom>
              <a:avLst/>
              <a:gdLst/>
              <a:ahLst/>
              <a:cxnLst/>
              <a:rect l="l" t="t" r="r" b="b"/>
              <a:pathLst>
                <a:path w="24768" h="15346" extrusionOk="0">
                  <a:moveTo>
                    <a:pt x="8656" y="1"/>
                  </a:moveTo>
                  <a:cubicBezTo>
                    <a:pt x="7796" y="1"/>
                    <a:pt x="6961" y="270"/>
                    <a:pt x="6256" y="774"/>
                  </a:cubicBezTo>
                  <a:cubicBezTo>
                    <a:pt x="5842" y="1140"/>
                    <a:pt x="5460" y="1522"/>
                    <a:pt x="5094" y="1952"/>
                  </a:cubicBezTo>
                  <a:cubicBezTo>
                    <a:pt x="4553" y="2525"/>
                    <a:pt x="3916" y="3002"/>
                    <a:pt x="3216" y="3384"/>
                  </a:cubicBezTo>
                  <a:cubicBezTo>
                    <a:pt x="2531" y="3750"/>
                    <a:pt x="1767" y="4037"/>
                    <a:pt x="1194" y="4578"/>
                  </a:cubicBezTo>
                  <a:cubicBezTo>
                    <a:pt x="48" y="5645"/>
                    <a:pt x="0" y="7459"/>
                    <a:pt x="398" y="8971"/>
                  </a:cubicBezTo>
                  <a:cubicBezTo>
                    <a:pt x="1019" y="11263"/>
                    <a:pt x="2627" y="13349"/>
                    <a:pt x="4855" y="14176"/>
                  </a:cubicBezTo>
                  <a:cubicBezTo>
                    <a:pt x="6113" y="14636"/>
                    <a:pt x="7475" y="14671"/>
                    <a:pt x="8833" y="14671"/>
                  </a:cubicBezTo>
                  <a:cubicBezTo>
                    <a:pt x="9073" y="14671"/>
                    <a:pt x="9312" y="14670"/>
                    <a:pt x="9551" y="14670"/>
                  </a:cubicBezTo>
                  <a:cubicBezTo>
                    <a:pt x="9677" y="14669"/>
                    <a:pt x="9804" y="14669"/>
                    <a:pt x="9930" y="14669"/>
                  </a:cubicBezTo>
                  <a:cubicBezTo>
                    <a:pt x="13099" y="14669"/>
                    <a:pt x="16267" y="14861"/>
                    <a:pt x="19420" y="15259"/>
                  </a:cubicBezTo>
                  <a:cubicBezTo>
                    <a:pt x="19866" y="15312"/>
                    <a:pt x="20290" y="15345"/>
                    <a:pt x="20691" y="15345"/>
                  </a:cubicBezTo>
                  <a:cubicBezTo>
                    <a:pt x="22204" y="15345"/>
                    <a:pt x="23383" y="14873"/>
                    <a:pt x="24163" y="13237"/>
                  </a:cubicBezTo>
                  <a:cubicBezTo>
                    <a:pt x="24481" y="12553"/>
                    <a:pt x="24768" y="11805"/>
                    <a:pt x="24609" y="11072"/>
                  </a:cubicBezTo>
                  <a:cubicBezTo>
                    <a:pt x="24497" y="10420"/>
                    <a:pt x="24052" y="9879"/>
                    <a:pt x="23765" y="9290"/>
                  </a:cubicBezTo>
                  <a:cubicBezTo>
                    <a:pt x="23192" y="8112"/>
                    <a:pt x="23160" y="6743"/>
                    <a:pt x="22730" y="5501"/>
                  </a:cubicBezTo>
                  <a:cubicBezTo>
                    <a:pt x="21906" y="3043"/>
                    <a:pt x="19398" y="1274"/>
                    <a:pt x="16806" y="1274"/>
                  </a:cubicBezTo>
                  <a:cubicBezTo>
                    <a:pt x="16696" y="1274"/>
                    <a:pt x="16585" y="1277"/>
                    <a:pt x="16475" y="1283"/>
                  </a:cubicBezTo>
                  <a:cubicBezTo>
                    <a:pt x="15813" y="1323"/>
                    <a:pt x="15152" y="1462"/>
                    <a:pt x="14490" y="1462"/>
                  </a:cubicBezTo>
                  <a:cubicBezTo>
                    <a:pt x="14356" y="1462"/>
                    <a:pt x="14222" y="1456"/>
                    <a:pt x="14087" y="1442"/>
                  </a:cubicBezTo>
                  <a:cubicBezTo>
                    <a:pt x="13244" y="1379"/>
                    <a:pt x="12448" y="997"/>
                    <a:pt x="11668" y="694"/>
                  </a:cubicBezTo>
                  <a:cubicBezTo>
                    <a:pt x="10792" y="312"/>
                    <a:pt x="9885" y="89"/>
                    <a:pt x="8930" y="10"/>
                  </a:cubicBezTo>
                  <a:cubicBezTo>
                    <a:pt x="8838" y="4"/>
                    <a:pt x="8747" y="1"/>
                    <a:pt x="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 flipH="1">
              <a:off x="5599089" y="3769391"/>
              <a:ext cx="83107" cy="630479"/>
            </a:xfrm>
            <a:custGeom>
              <a:avLst/>
              <a:gdLst/>
              <a:ahLst/>
              <a:cxnLst/>
              <a:rect l="l" t="t" r="r" b="b"/>
              <a:pathLst>
                <a:path w="766" h="5811" fill="none" extrusionOk="0">
                  <a:moveTo>
                    <a:pt x="1" y="1"/>
                  </a:moveTo>
                  <a:cubicBezTo>
                    <a:pt x="1" y="1"/>
                    <a:pt x="765" y="3216"/>
                    <a:pt x="240" y="5811"/>
                  </a:cubicBezTo>
                </a:path>
              </a:pathLst>
            </a:custGeom>
            <a:noFill/>
            <a:ln w="9525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 flipH="1">
              <a:off x="5652691" y="3788487"/>
              <a:ext cx="129652" cy="113054"/>
            </a:xfrm>
            <a:custGeom>
              <a:avLst/>
              <a:gdLst/>
              <a:ahLst/>
              <a:cxnLst/>
              <a:rect l="l" t="t" r="r" b="b"/>
              <a:pathLst>
                <a:path w="1195" h="1042" extrusionOk="0">
                  <a:moveTo>
                    <a:pt x="1" y="0"/>
                  </a:moveTo>
                  <a:cubicBezTo>
                    <a:pt x="17" y="191"/>
                    <a:pt x="96" y="366"/>
                    <a:pt x="208" y="493"/>
                  </a:cubicBezTo>
                  <a:cubicBezTo>
                    <a:pt x="303" y="653"/>
                    <a:pt x="446" y="796"/>
                    <a:pt x="590" y="891"/>
                  </a:cubicBezTo>
                  <a:cubicBezTo>
                    <a:pt x="659" y="937"/>
                    <a:pt x="853" y="1042"/>
                    <a:pt x="985" y="1042"/>
                  </a:cubicBezTo>
                  <a:cubicBezTo>
                    <a:pt x="1036" y="1042"/>
                    <a:pt x="1077" y="1027"/>
                    <a:pt x="1099" y="987"/>
                  </a:cubicBezTo>
                  <a:cubicBezTo>
                    <a:pt x="1195" y="860"/>
                    <a:pt x="924" y="541"/>
                    <a:pt x="844" y="462"/>
                  </a:cubicBezTo>
                  <a:cubicBezTo>
                    <a:pt x="733" y="350"/>
                    <a:pt x="606" y="271"/>
                    <a:pt x="478" y="223"/>
                  </a:cubicBezTo>
                  <a:cubicBezTo>
                    <a:pt x="335" y="143"/>
                    <a:pt x="176" y="6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 flipH="1">
              <a:off x="5578366" y="3753875"/>
              <a:ext cx="93414" cy="150378"/>
            </a:xfrm>
            <a:custGeom>
              <a:avLst/>
              <a:gdLst/>
              <a:ahLst/>
              <a:cxnLst/>
              <a:rect l="l" t="t" r="r" b="b"/>
              <a:pathLst>
                <a:path w="861" h="1386" extrusionOk="0">
                  <a:moveTo>
                    <a:pt x="828" y="1"/>
                  </a:moveTo>
                  <a:lnTo>
                    <a:pt x="828" y="1"/>
                  </a:lnTo>
                  <a:cubicBezTo>
                    <a:pt x="589" y="176"/>
                    <a:pt x="383" y="399"/>
                    <a:pt x="255" y="669"/>
                  </a:cubicBezTo>
                  <a:cubicBezTo>
                    <a:pt x="191" y="781"/>
                    <a:pt x="0" y="1258"/>
                    <a:pt x="144" y="1370"/>
                  </a:cubicBezTo>
                  <a:cubicBezTo>
                    <a:pt x="158" y="1380"/>
                    <a:pt x="175" y="1385"/>
                    <a:pt x="192" y="1385"/>
                  </a:cubicBezTo>
                  <a:cubicBezTo>
                    <a:pt x="330" y="1385"/>
                    <a:pt x="547" y="1088"/>
                    <a:pt x="589" y="1003"/>
                  </a:cubicBezTo>
                  <a:cubicBezTo>
                    <a:pt x="653" y="892"/>
                    <a:pt x="701" y="765"/>
                    <a:pt x="749" y="637"/>
                  </a:cubicBezTo>
                  <a:cubicBezTo>
                    <a:pt x="828" y="446"/>
                    <a:pt x="860" y="223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 flipH="1">
              <a:off x="5645745" y="3542407"/>
              <a:ext cx="103721" cy="178370"/>
            </a:xfrm>
            <a:custGeom>
              <a:avLst/>
              <a:gdLst/>
              <a:ahLst/>
              <a:cxnLst/>
              <a:rect l="l" t="t" r="r" b="b"/>
              <a:pathLst>
                <a:path w="956" h="1644" extrusionOk="0">
                  <a:moveTo>
                    <a:pt x="405" y="1"/>
                  </a:moveTo>
                  <a:cubicBezTo>
                    <a:pt x="380" y="1"/>
                    <a:pt x="356" y="8"/>
                    <a:pt x="334" y="24"/>
                  </a:cubicBezTo>
                  <a:cubicBezTo>
                    <a:pt x="271" y="87"/>
                    <a:pt x="239" y="215"/>
                    <a:pt x="175" y="262"/>
                  </a:cubicBezTo>
                  <a:lnTo>
                    <a:pt x="80" y="262"/>
                  </a:lnTo>
                  <a:cubicBezTo>
                    <a:pt x="64" y="278"/>
                    <a:pt x="48" y="278"/>
                    <a:pt x="48" y="294"/>
                  </a:cubicBezTo>
                  <a:cubicBezTo>
                    <a:pt x="16" y="358"/>
                    <a:pt x="0" y="422"/>
                    <a:pt x="0" y="485"/>
                  </a:cubicBezTo>
                  <a:cubicBezTo>
                    <a:pt x="16" y="581"/>
                    <a:pt x="48" y="660"/>
                    <a:pt x="80" y="756"/>
                  </a:cubicBezTo>
                  <a:cubicBezTo>
                    <a:pt x="96" y="788"/>
                    <a:pt x="112" y="820"/>
                    <a:pt x="112" y="851"/>
                  </a:cubicBezTo>
                  <a:cubicBezTo>
                    <a:pt x="159" y="1011"/>
                    <a:pt x="191" y="1170"/>
                    <a:pt x="223" y="1329"/>
                  </a:cubicBezTo>
                  <a:cubicBezTo>
                    <a:pt x="191" y="1456"/>
                    <a:pt x="223" y="1599"/>
                    <a:pt x="303" y="1631"/>
                  </a:cubicBezTo>
                  <a:cubicBezTo>
                    <a:pt x="319" y="1639"/>
                    <a:pt x="338" y="1643"/>
                    <a:pt x="358" y="1643"/>
                  </a:cubicBezTo>
                  <a:cubicBezTo>
                    <a:pt x="378" y="1643"/>
                    <a:pt x="398" y="1639"/>
                    <a:pt x="414" y="1631"/>
                  </a:cubicBezTo>
                  <a:cubicBezTo>
                    <a:pt x="573" y="1552"/>
                    <a:pt x="716" y="1408"/>
                    <a:pt x="796" y="1233"/>
                  </a:cubicBezTo>
                  <a:cubicBezTo>
                    <a:pt x="860" y="1122"/>
                    <a:pt x="907" y="979"/>
                    <a:pt x="923" y="835"/>
                  </a:cubicBezTo>
                  <a:cubicBezTo>
                    <a:pt x="955" y="692"/>
                    <a:pt x="907" y="549"/>
                    <a:pt x="796" y="438"/>
                  </a:cubicBezTo>
                  <a:cubicBezTo>
                    <a:pt x="780" y="438"/>
                    <a:pt x="748" y="422"/>
                    <a:pt x="732" y="422"/>
                  </a:cubicBezTo>
                  <a:cubicBezTo>
                    <a:pt x="701" y="406"/>
                    <a:pt x="669" y="390"/>
                    <a:pt x="637" y="374"/>
                  </a:cubicBezTo>
                  <a:cubicBezTo>
                    <a:pt x="589" y="278"/>
                    <a:pt x="557" y="183"/>
                    <a:pt x="525" y="87"/>
                  </a:cubicBezTo>
                  <a:cubicBezTo>
                    <a:pt x="525" y="87"/>
                    <a:pt x="525" y="87"/>
                    <a:pt x="525" y="71"/>
                  </a:cubicBezTo>
                  <a:cubicBezTo>
                    <a:pt x="504" y="29"/>
                    <a:pt x="455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 flipH="1">
              <a:off x="5690667" y="3591992"/>
              <a:ext cx="152110" cy="130305"/>
            </a:xfrm>
            <a:custGeom>
              <a:avLst/>
              <a:gdLst/>
              <a:ahLst/>
              <a:cxnLst/>
              <a:rect l="l" t="t" r="r" b="b"/>
              <a:pathLst>
                <a:path w="1402" h="1201" extrusionOk="0">
                  <a:moveTo>
                    <a:pt x="526" y="0"/>
                  </a:moveTo>
                  <a:cubicBezTo>
                    <a:pt x="498" y="0"/>
                    <a:pt x="470" y="4"/>
                    <a:pt x="446" y="12"/>
                  </a:cubicBezTo>
                  <a:lnTo>
                    <a:pt x="446" y="28"/>
                  </a:lnTo>
                  <a:cubicBezTo>
                    <a:pt x="430" y="44"/>
                    <a:pt x="415" y="60"/>
                    <a:pt x="399" y="76"/>
                  </a:cubicBezTo>
                  <a:cubicBezTo>
                    <a:pt x="383" y="92"/>
                    <a:pt x="351" y="92"/>
                    <a:pt x="319" y="92"/>
                  </a:cubicBezTo>
                  <a:lnTo>
                    <a:pt x="303" y="92"/>
                  </a:lnTo>
                  <a:cubicBezTo>
                    <a:pt x="261" y="92"/>
                    <a:pt x="211" y="85"/>
                    <a:pt x="164" y="85"/>
                  </a:cubicBezTo>
                  <a:cubicBezTo>
                    <a:pt x="140" y="85"/>
                    <a:pt x="117" y="87"/>
                    <a:pt x="96" y="92"/>
                  </a:cubicBezTo>
                  <a:cubicBezTo>
                    <a:pt x="80" y="92"/>
                    <a:pt x="64" y="92"/>
                    <a:pt x="48" y="108"/>
                  </a:cubicBezTo>
                  <a:cubicBezTo>
                    <a:pt x="1" y="172"/>
                    <a:pt x="1" y="251"/>
                    <a:pt x="32" y="315"/>
                  </a:cubicBezTo>
                  <a:cubicBezTo>
                    <a:pt x="48" y="347"/>
                    <a:pt x="64" y="378"/>
                    <a:pt x="96" y="394"/>
                  </a:cubicBezTo>
                  <a:lnTo>
                    <a:pt x="96" y="410"/>
                  </a:lnTo>
                  <a:cubicBezTo>
                    <a:pt x="144" y="458"/>
                    <a:pt x="176" y="522"/>
                    <a:pt x="192" y="585"/>
                  </a:cubicBezTo>
                  <a:lnTo>
                    <a:pt x="192" y="601"/>
                  </a:lnTo>
                  <a:cubicBezTo>
                    <a:pt x="192" y="665"/>
                    <a:pt x="160" y="697"/>
                    <a:pt x="160" y="760"/>
                  </a:cubicBezTo>
                  <a:cubicBezTo>
                    <a:pt x="128" y="872"/>
                    <a:pt x="255" y="1015"/>
                    <a:pt x="383" y="1095"/>
                  </a:cubicBezTo>
                  <a:cubicBezTo>
                    <a:pt x="510" y="1158"/>
                    <a:pt x="637" y="1190"/>
                    <a:pt x="781" y="1190"/>
                  </a:cubicBezTo>
                  <a:cubicBezTo>
                    <a:pt x="833" y="1197"/>
                    <a:pt x="886" y="1201"/>
                    <a:pt x="939" y="1201"/>
                  </a:cubicBezTo>
                  <a:cubicBezTo>
                    <a:pt x="1013" y="1201"/>
                    <a:pt x="1088" y="1193"/>
                    <a:pt x="1163" y="1174"/>
                  </a:cubicBezTo>
                  <a:cubicBezTo>
                    <a:pt x="1210" y="1158"/>
                    <a:pt x="1274" y="1142"/>
                    <a:pt x="1322" y="1111"/>
                  </a:cubicBezTo>
                  <a:cubicBezTo>
                    <a:pt x="1370" y="1095"/>
                    <a:pt x="1385" y="1047"/>
                    <a:pt x="1401" y="1015"/>
                  </a:cubicBezTo>
                  <a:cubicBezTo>
                    <a:pt x="1401" y="920"/>
                    <a:pt x="1322" y="808"/>
                    <a:pt x="1242" y="729"/>
                  </a:cubicBezTo>
                  <a:lnTo>
                    <a:pt x="1019" y="490"/>
                  </a:lnTo>
                  <a:lnTo>
                    <a:pt x="1019" y="474"/>
                  </a:lnTo>
                  <a:lnTo>
                    <a:pt x="940" y="394"/>
                  </a:lnTo>
                  <a:lnTo>
                    <a:pt x="940" y="378"/>
                  </a:lnTo>
                  <a:lnTo>
                    <a:pt x="940" y="363"/>
                  </a:lnTo>
                  <a:cubicBezTo>
                    <a:pt x="924" y="347"/>
                    <a:pt x="908" y="331"/>
                    <a:pt x="892" y="315"/>
                  </a:cubicBezTo>
                  <a:cubicBezTo>
                    <a:pt x="844" y="219"/>
                    <a:pt x="765" y="140"/>
                    <a:pt x="701" y="76"/>
                  </a:cubicBezTo>
                  <a:cubicBezTo>
                    <a:pt x="669" y="44"/>
                    <a:pt x="637" y="28"/>
                    <a:pt x="606" y="12"/>
                  </a:cubicBezTo>
                  <a:cubicBezTo>
                    <a:pt x="582" y="4"/>
                    <a:pt x="5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 flipH="1">
              <a:off x="5669937" y="3589822"/>
              <a:ext cx="20831" cy="45026"/>
            </a:xfrm>
            <a:custGeom>
              <a:avLst/>
              <a:gdLst/>
              <a:ahLst/>
              <a:cxnLst/>
              <a:rect l="l" t="t" r="r" b="b"/>
              <a:pathLst>
                <a:path w="192" h="415" extrusionOk="0">
                  <a:moveTo>
                    <a:pt x="191" y="1"/>
                  </a:moveTo>
                  <a:cubicBezTo>
                    <a:pt x="175" y="32"/>
                    <a:pt x="160" y="80"/>
                    <a:pt x="144" y="112"/>
                  </a:cubicBezTo>
                  <a:cubicBezTo>
                    <a:pt x="139" y="126"/>
                    <a:pt x="135" y="141"/>
                    <a:pt x="130" y="155"/>
                  </a:cubicBezTo>
                  <a:lnTo>
                    <a:pt x="130" y="155"/>
                  </a:lnTo>
                  <a:cubicBezTo>
                    <a:pt x="135" y="146"/>
                    <a:pt x="139" y="137"/>
                    <a:pt x="144" y="128"/>
                  </a:cubicBezTo>
                  <a:lnTo>
                    <a:pt x="191" y="1"/>
                  </a:lnTo>
                  <a:close/>
                  <a:moveTo>
                    <a:pt x="130" y="155"/>
                  </a:moveTo>
                  <a:lnTo>
                    <a:pt x="130" y="155"/>
                  </a:lnTo>
                  <a:cubicBezTo>
                    <a:pt x="87" y="244"/>
                    <a:pt x="44" y="342"/>
                    <a:pt x="0" y="414"/>
                  </a:cubicBezTo>
                  <a:cubicBezTo>
                    <a:pt x="56" y="331"/>
                    <a:pt x="99" y="248"/>
                    <a:pt x="130" y="155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 flipH="1">
              <a:off x="5669936" y="3588086"/>
              <a:ext cx="108" cy="10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 flipH="1">
              <a:off x="5682089" y="3582878"/>
              <a:ext cx="31138" cy="64014"/>
            </a:xfrm>
            <a:custGeom>
              <a:avLst/>
              <a:gdLst/>
              <a:ahLst/>
              <a:cxnLst/>
              <a:rect l="l" t="t" r="r" b="b"/>
              <a:pathLst>
                <a:path w="287" h="590" extrusionOk="0">
                  <a:moveTo>
                    <a:pt x="0" y="590"/>
                  </a:moveTo>
                  <a:lnTo>
                    <a:pt x="0" y="590"/>
                  </a:lnTo>
                  <a:lnTo>
                    <a:pt x="0" y="590"/>
                  </a:lnTo>
                  <a:cubicBezTo>
                    <a:pt x="112" y="399"/>
                    <a:pt x="207" y="192"/>
                    <a:pt x="287" y="1"/>
                  </a:cubicBezTo>
                  <a:lnTo>
                    <a:pt x="287" y="1"/>
                  </a:lnTo>
                  <a:cubicBezTo>
                    <a:pt x="207" y="192"/>
                    <a:pt x="112" y="399"/>
                    <a:pt x="0" y="59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9"/>
            <p:cNvSpPr/>
            <p:nvPr/>
          </p:nvSpPr>
          <p:spPr>
            <a:xfrm flipH="1">
              <a:off x="5695868" y="3550111"/>
              <a:ext cx="19095" cy="103724"/>
            </a:xfrm>
            <a:custGeom>
              <a:avLst/>
              <a:gdLst/>
              <a:ahLst/>
              <a:cxnLst/>
              <a:rect l="l" t="t" r="r" b="b"/>
              <a:pathLst>
                <a:path w="176" h="956" extrusionOk="0">
                  <a:moveTo>
                    <a:pt x="1" y="955"/>
                  </a:moveTo>
                  <a:lnTo>
                    <a:pt x="1" y="955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" y="955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9"/>
            <p:cNvSpPr/>
            <p:nvPr/>
          </p:nvSpPr>
          <p:spPr>
            <a:xfrm flipH="1">
              <a:off x="5718327" y="3541431"/>
              <a:ext cx="6944" cy="108931"/>
            </a:xfrm>
            <a:custGeom>
              <a:avLst/>
              <a:gdLst/>
              <a:ahLst/>
              <a:cxnLst/>
              <a:rect l="l" t="t" r="r" b="b"/>
              <a:pathLst>
                <a:path w="64" h="1004" extrusionOk="0">
                  <a:moveTo>
                    <a:pt x="64" y="1"/>
                  </a:moveTo>
                  <a:lnTo>
                    <a:pt x="64" y="1"/>
                  </a:lnTo>
                  <a:cubicBezTo>
                    <a:pt x="32" y="335"/>
                    <a:pt x="0" y="669"/>
                    <a:pt x="0" y="1004"/>
                  </a:cubicBezTo>
                  <a:cubicBezTo>
                    <a:pt x="16" y="669"/>
                    <a:pt x="32" y="351"/>
                    <a:pt x="64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 flipH="1">
              <a:off x="5730371" y="3569207"/>
              <a:ext cx="7052" cy="93091"/>
            </a:xfrm>
            <a:custGeom>
              <a:avLst/>
              <a:gdLst/>
              <a:ahLst/>
              <a:cxnLst/>
              <a:rect l="l" t="t" r="r" b="b"/>
              <a:pathLst>
                <a:path w="65" h="858" extrusionOk="0">
                  <a:moveTo>
                    <a:pt x="1" y="0"/>
                  </a:moveTo>
                  <a:cubicBezTo>
                    <a:pt x="1" y="239"/>
                    <a:pt x="17" y="461"/>
                    <a:pt x="48" y="700"/>
                  </a:cubicBezTo>
                  <a:cubicBezTo>
                    <a:pt x="48" y="747"/>
                    <a:pt x="64" y="795"/>
                    <a:pt x="64" y="858"/>
                  </a:cubicBezTo>
                  <a:lnTo>
                    <a:pt x="64" y="858"/>
                  </a:lnTo>
                  <a:cubicBezTo>
                    <a:pt x="64" y="795"/>
                    <a:pt x="48" y="731"/>
                    <a:pt x="48" y="684"/>
                  </a:cubicBezTo>
                  <a:cubicBezTo>
                    <a:pt x="17" y="461"/>
                    <a:pt x="1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 flipH="1">
              <a:off x="5733843" y="3574307"/>
              <a:ext cx="17359" cy="86473"/>
            </a:xfrm>
            <a:custGeom>
              <a:avLst/>
              <a:gdLst/>
              <a:ahLst/>
              <a:cxnLst/>
              <a:rect l="l" t="t" r="r" b="b"/>
              <a:pathLst>
                <a:path w="160" h="797" extrusionOk="0">
                  <a:moveTo>
                    <a:pt x="0" y="0"/>
                  </a:moveTo>
                  <a:cubicBezTo>
                    <a:pt x="16" y="191"/>
                    <a:pt x="48" y="366"/>
                    <a:pt x="80" y="557"/>
                  </a:cubicBezTo>
                  <a:cubicBezTo>
                    <a:pt x="112" y="637"/>
                    <a:pt x="128" y="717"/>
                    <a:pt x="159" y="796"/>
                  </a:cubicBezTo>
                  <a:cubicBezTo>
                    <a:pt x="128" y="717"/>
                    <a:pt x="112" y="621"/>
                    <a:pt x="80" y="526"/>
                  </a:cubicBezTo>
                  <a:cubicBezTo>
                    <a:pt x="48" y="350"/>
                    <a:pt x="16" y="175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 flipH="1">
              <a:off x="5790807" y="3658937"/>
              <a:ext cx="34718" cy="15624"/>
            </a:xfrm>
            <a:custGeom>
              <a:avLst/>
              <a:gdLst/>
              <a:ahLst/>
              <a:cxnLst/>
              <a:rect l="l" t="t" r="r" b="b"/>
              <a:pathLst>
                <a:path w="320" h="144" extrusionOk="0">
                  <a:moveTo>
                    <a:pt x="17" y="0"/>
                  </a:moveTo>
                  <a:lnTo>
                    <a:pt x="17" y="0"/>
                  </a:lnTo>
                  <a:cubicBezTo>
                    <a:pt x="112" y="48"/>
                    <a:pt x="208" y="96"/>
                    <a:pt x="319" y="143"/>
                  </a:cubicBezTo>
                  <a:lnTo>
                    <a:pt x="319" y="143"/>
                  </a:lnTo>
                  <a:lnTo>
                    <a:pt x="319" y="143"/>
                  </a:lnTo>
                  <a:lnTo>
                    <a:pt x="319" y="143"/>
                  </a:lnTo>
                  <a:cubicBezTo>
                    <a:pt x="208" y="96"/>
                    <a:pt x="112" y="48"/>
                    <a:pt x="1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 flipH="1">
              <a:off x="5766613" y="3634741"/>
              <a:ext cx="69220" cy="38083"/>
            </a:xfrm>
            <a:custGeom>
              <a:avLst/>
              <a:gdLst/>
              <a:ahLst/>
              <a:cxnLst/>
              <a:rect l="l" t="t" r="r" b="b"/>
              <a:pathLst>
                <a:path w="638" h="351" extrusionOk="0">
                  <a:moveTo>
                    <a:pt x="0" y="0"/>
                  </a:moveTo>
                  <a:lnTo>
                    <a:pt x="16" y="16"/>
                  </a:lnTo>
                  <a:cubicBezTo>
                    <a:pt x="207" y="144"/>
                    <a:pt x="430" y="239"/>
                    <a:pt x="637" y="351"/>
                  </a:cubicBezTo>
                  <a:cubicBezTo>
                    <a:pt x="430" y="239"/>
                    <a:pt x="207" y="128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 flipH="1">
              <a:off x="5761514" y="3603602"/>
              <a:ext cx="79527" cy="70957"/>
            </a:xfrm>
            <a:custGeom>
              <a:avLst/>
              <a:gdLst/>
              <a:ahLst/>
              <a:cxnLst/>
              <a:rect l="l" t="t" r="r" b="b"/>
              <a:pathLst>
                <a:path w="733" h="654" extrusionOk="0">
                  <a:moveTo>
                    <a:pt x="1" y="1"/>
                  </a:moveTo>
                  <a:lnTo>
                    <a:pt x="733" y="653"/>
                  </a:lnTo>
                  <a:lnTo>
                    <a:pt x="733" y="653"/>
                  </a:lnTo>
                  <a:lnTo>
                    <a:pt x="733" y="6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 flipH="1">
              <a:off x="5756305" y="3601866"/>
              <a:ext cx="55332" cy="64014"/>
            </a:xfrm>
            <a:custGeom>
              <a:avLst/>
              <a:gdLst/>
              <a:ahLst/>
              <a:cxnLst/>
              <a:rect l="l" t="t" r="r" b="b"/>
              <a:pathLst>
                <a:path w="510" h="590" extrusionOk="0">
                  <a:moveTo>
                    <a:pt x="0" y="1"/>
                  </a:moveTo>
                  <a:cubicBezTo>
                    <a:pt x="175" y="192"/>
                    <a:pt x="350" y="399"/>
                    <a:pt x="510" y="590"/>
                  </a:cubicBezTo>
                  <a:lnTo>
                    <a:pt x="510" y="590"/>
                  </a:lnTo>
                  <a:lnTo>
                    <a:pt x="510" y="590"/>
                  </a:lnTo>
                  <a:cubicBezTo>
                    <a:pt x="350" y="399"/>
                    <a:pt x="175" y="192"/>
                    <a:pt x="0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 flipH="1">
              <a:off x="5744261" y="3593294"/>
              <a:ext cx="53597" cy="79529"/>
            </a:xfrm>
            <a:custGeom>
              <a:avLst/>
              <a:gdLst/>
              <a:ahLst/>
              <a:cxnLst/>
              <a:rect l="l" t="t" r="r" b="b"/>
              <a:pathLst>
                <a:path w="494" h="733" extrusionOk="0">
                  <a:moveTo>
                    <a:pt x="1" y="0"/>
                  </a:moveTo>
                  <a:lnTo>
                    <a:pt x="1" y="0"/>
                  </a:lnTo>
                  <a:cubicBezTo>
                    <a:pt x="192" y="239"/>
                    <a:pt x="351" y="478"/>
                    <a:pt x="494" y="733"/>
                  </a:cubicBezTo>
                  <a:cubicBezTo>
                    <a:pt x="351" y="478"/>
                    <a:pt x="192" y="239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 flipH="1">
              <a:off x="5740788" y="3593294"/>
              <a:ext cx="36346" cy="76057"/>
            </a:xfrm>
            <a:custGeom>
              <a:avLst/>
              <a:gdLst/>
              <a:ahLst/>
              <a:cxnLst/>
              <a:rect l="l" t="t" r="r" b="b"/>
              <a:pathLst>
                <a:path w="335" h="701" extrusionOk="0">
                  <a:moveTo>
                    <a:pt x="1" y="0"/>
                  </a:moveTo>
                  <a:lnTo>
                    <a:pt x="1" y="0"/>
                  </a:lnTo>
                  <a:cubicBezTo>
                    <a:pt x="128" y="223"/>
                    <a:pt x="255" y="462"/>
                    <a:pt x="335" y="701"/>
                  </a:cubicBezTo>
                  <a:cubicBezTo>
                    <a:pt x="255" y="462"/>
                    <a:pt x="144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 flipH="1">
              <a:off x="5694135" y="3620528"/>
              <a:ext cx="81263" cy="88534"/>
            </a:xfrm>
            <a:custGeom>
              <a:avLst/>
              <a:gdLst/>
              <a:ahLst/>
              <a:cxnLst/>
              <a:rect l="l" t="t" r="r" b="b"/>
              <a:pathLst>
                <a:path w="749" h="816" extrusionOk="0">
                  <a:moveTo>
                    <a:pt x="540" y="1"/>
                  </a:moveTo>
                  <a:cubicBezTo>
                    <a:pt x="505" y="1"/>
                    <a:pt x="492" y="40"/>
                    <a:pt x="478" y="68"/>
                  </a:cubicBezTo>
                  <a:cubicBezTo>
                    <a:pt x="478" y="100"/>
                    <a:pt x="462" y="163"/>
                    <a:pt x="446" y="211"/>
                  </a:cubicBezTo>
                  <a:cubicBezTo>
                    <a:pt x="414" y="131"/>
                    <a:pt x="351" y="68"/>
                    <a:pt x="287" y="20"/>
                  </a:cubicBezTo>
                  <a:cubicBezTo>
                    <a:pt x="271" y="12"/>
                    <a:pt x="255" y="8"/>
                    <a:pt x="241" y="8"/>
                  </a:cubicBezTo>
                  <a:cubicBezTo>
                    <a:pt x="227" y="8"/>
                    <a:pt x="215" y="12"/>
                    <a:pt x="207" y="20"/>
                  </a:cubicBezTo>
                  <a:cubicBezTo>
                    <a:pt x="207" y="20"/>
                    <a:pt x="207" y="36"/>
                    <a:pt x="207" y="36"/>
                  </a:cubicBezTo>
                  <a:cubicBezTo>
                    <a:pt x="223" y="115"/>
                    <a:pt x="239" y="179"/>
                    <a:pt x="287" y="227"/>
                  </a:cubicBezTo>
                  <a:cubicBezTo>
                    <a:pt x="242" y="216"/>
                    <a:pt x="197" y="204"/>
                    <a:pt x="152" y="204"/>
                  </a:cubicBezTo>
                  <a:cubicBezTo>
                    <a:pt x="133" y="204"/>
                    <a:pt x="115" y="206"/>
                    <a:pt x="96" y="211"/>
                  </a:cubicBezTo>
                  <a:cubicBezTo>
                    <a:pt x="80" y="211"/>
                    <a:pt x="64" y="211"/>
                    <a:pt x="48" y="227"/>
                  </a:cubicBezTo>
                  <a:cubicBezTo>
                    <a:pt x="0" y="259"/>
                    <a:pt x="16" y="322"/>
                    <a:pt x="48" y="370"/>
                  </a:cubicBezTo>
                  <a:cubicBezTo>
                    <a:pt x="112" y="482"/>
                    <a:pt x="191" y="577"/>
                    <a:pt x="271" y="673"/>
                  </a:cubicBezTo>
                  <a:cubicBezTo>
                    <a:pt x="351" y="768"/>
                    <a:pt x="462" y="816"/>
                    <a:pt x="573" y="816"/>
                  </a:cubicBezTo>
                  <a:cubicBezTo>
                    <a:pt x="669" y="816"/>
                    <a:pt x="733" y="752"/>
                    <a:pt x="749" y="657"/>
                  </a:cubicBezTo>
                  <a:cubicBezTo>
                    <a:pt x="733" y="577"/>
                    <a:pt x="717" y="482"/>
                    <a:pt x="685" y="386"/>
                  </a:cubicBezTo>
                  <a:cubicBezTo>
                    <a:pt x="685" y="259"/>
                    <a:pt x="637" y="131"/>
                    <a:pt x="573" y="20"/>
                  </a:cubicBezTo>
                  <a:cubicBezTo>
                    <a:pt x="573" y="20"/>
                    <a:pt x="558" y="4"/>
                    <a:pt x="558" y="4"/>
                  </a:cubicBezTo>
                  <a:cubicBezTo>
                    <a:pt x="551" y="2"/>
                    <a:pt x="545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 flipH="1">
              <a:off x="5635436" y="3580817"/>
              <a:ext cx="76055" cy="159166"/>
            </a:xfrm>
            <a:custGeom>
              <a:avLst/>
              <a:gdLst/>
              <a:ahLst/>
              <a:cxnLst/>
              <a:rect l="l" t="t" r="r" b="b"/>
              <a:pathLst>
                <a:path w="701" h="1467" extrusionOk="0">
                  <a:moveTo>
                    <a:pt x="602" y="0"/>
                  </a:moveTo>
                  <a:cubicBezTo>
                    <a:pt x="555" y="0"/>
                    <a:pt x="500" y="34"/>
                    <a:pt x="478" y="68"/>
                  </a:cubicBezTo>
                  <a:cubicBezTo>
                    <a:pt x="414" y="131"/>
                    <a:pt x="382" y="227"/>
                    <a:pt x="382" y="322"/>
                  </a:cubicBezTo>
                  <a:cubicBezTo>
                    <a:pt x="344" y="300"/>
                    <a:pt x="302" y="290"/>
                    <a:pt x="261" y="290"/>
                  </a:cubicBezTo>
                  <a:cubicBezTo>
                    <a:pt x="182" y="290"/>
                    <a:pt x="106" y="329"/>
                    <a:pt x="64" y="402"/>
                  </a:cubicBezTo>
                  <a:cubicBezTo>
                    <a:pt x="16" y="513"/>
                    <a:pt x="0" y="641"/>
                    <a:pt x="32" y="752"/>
                  </a:cubicBezTo>
                  <a:cubicBezTo>
                    <a:pt x="32" y="911"/>
                    <a:pt x="64" y="1054"/>
                    <a:pt x="112" y="1198"/>
                  </a:cubicBezTo>
                  <a:cubicBezTo>
                    <a:pt x="136" y="1308"/>
                    <a:pt x="218" y="1467"/>
                    <a:pt x="327" y="1467"/>
                  </a:cubicBezTo>
                  <a:cubicBezTo>
                    <a:pt x="360" y="1467"/>
                    <a:pt x="394" y="1453"/>
                    <a:pt x="430" y="1421"/>
                  </a:cubicBezTo>
                  <a:cubicBezTo>
                    <a:pt x="478" y="1341"/>
                    <a:pt x="526" y="1245"/>
                    <a:pt x="526" y="1150"/>
                  </a:cubicBezTo>
                  <a:cubicBezTo>
                    <a:pt x="557" y="1023"/>
                    <a:pt x="589" y="911"/>
                    <a:pt x="621" y="800"/>
                  </a:cubicBezTo>
                  <a:cubicBezTo>
                    <a:pt x="669" y="577"/>
                    <a:pt x="701" y="354"/>
                    <a:pt x="685" y="131"/>
                  </a:cubicBezTo>
                  <a:cubicBezTo>
                    <a:pt x="685" y="99"/>
                    <a:pt x="685" y="52"/>
                    <a:pt x="653" y="20"/>
                  </a:cubicBezTo>
                  <a:cubicBezTo>
                    <a:pt x="639" y="6"/>
                    <a:pt x="621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 flipH="1">
              <a:off x="5654421" y="3646785"/>
              <a:ext cx="17359" cy="81265"/>
            </a:xfrm>
            <a:custGeom>
              <a:avLst/>
              <a:gdLst/>
              <a:ahLst/>
              <a:cxnLst/>
              <a:rect l="l" t="t" r="r" b="b"/>
              <a:pathLst>
                <a:path w="160" h="749" fill="none" extrusionOk="0">
                  <a:moveTo>
                    <a:pt x="144" y="1"/>
                  </a:moveTo>
                  <a:cubicBezTo>
                    <a:pt x="160" y="255"/>
                    <a:pt x="112" y="510"/>
                    <a:pt x="0" y="749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 flipH="1">
              <a:off x="5673408" y="3660673"/>
              <a:ext cx="1844" cy="58806"/>
            </a:xfrm>
            <a:custGeom>
              <a:avLst/>
              <a:gdLst/>
              <a:ahLst/>
              <a:cxnLst/>
              <a:rect l="l" t="t" r="r" b="b"/>
              <a:pathLst>
                <a:path w="17" h="542" fill="none" extrusionOk="0">
                  <a:moveTo>
                    <a:pt x="1" y="0"/>
                  </a:moveTo>
                  <a:cubicBezTo>
                    <a:pt x="17" y="191"/>
                    <a:pt x="17" y="366"/>
                    <a:pt x="1" y="54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 flipH="1">
              <a:off x="5685452" y="3681397"/>
              <a:ext cx="3580" cy="58806"/>
            </a:xfrm>
            <a:custGeom>
              <a:avLst/>
              <a:gdLst/>
              <a:ahLst/>
              <a:cxnLst/>
              <a:rect l="l" t="t" r="r" b="b"/>
              <a:pathLst>
                <a:path w="33" h="542" fill="none" extrusionOk="0">
                  <a:moveTo>
                    <a:pt x="0" y="0"/>
                  </a:moveTo>
                  <a:cubicBezTo>
                    <a:pt x="32" y="175"/>
                    <a:pt x="32" y="366"/>
                    <a:pt x="32" y="54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 flipH="1">
              <a:off x="5645751" y="3656008"/>
              <a:ext cx="217749" cy="108389"/>
            </a:xfrm>
            <a:custGeom>
              <a:avLst/>
              <a:gdLst/>
              <a:ahLst/>
              <a:cxnLst/>
              <a:rect l="l" t="t" r="r" b="b"/>
              <a:pathLst>
                <a:path w="2007" h="999" extrusionOk="0">
                  <a:moveTo>
                    <a:pt x="876" y="1"/>
                  </a:moveTo>
                  <a:cubicBezTo>
                    <a:pt x="849" y="1"/>
                    <a:pt x="823" y="5"/>
                    <a:pt x="797" y="11"/>
                  </a:cubicBezTo>
                  <a:cubicBezTo>
                    <a:pt x="717" y="27"/>
                    <a:pt x="701" y="139"/>
                    <a:pt x="749" y="170"/>
                  </a:cubicBezTo>
                  <a:cubicBezTo>
                    <a:pt x="643" y="118"/>
                    <a:pt x="538" y="87"/>
                    <a:pt x="423" y="87"/>
                  </a:cubicBezTo>
                  <a:cubicBezTo>
                    <a:pt x="400" y="87"/>
                    <a:pt x="375" y="88"/>
                    <a:pt x="351" y="91"/>
                  </a:cubicBezTo>
                  <a:cubicBezTo>
                    <a:pt x="255" y="91"/>
                    <a:pt x="176" y="107"/>
                    <a:pt x="112" y="155"/>
                  </a:cubicBezTo>
                  <a:cubicBezTo>
                    <a:pt x="32" y="202"/>
                    <a:pt x="1" y="298"/>
                    <a:pt x="17" y="377"/>
                  </a:cubicBezTo>
                  <a:cubicBezTo>
                    <a:pt x="32" y="441"/>
                    <a:pt x="96" y="505"/>
                    <a:pt x="160" y="521"/>
                  </a:cubicBezTo>
                  <a:cubicBezTo>
                    <a:pt x="223" y="552"/>
                    <a:pt x="287" y="568"/>
                    <a:pt x="351" y="584"/>
                  </a:cubicBezTo>
                  <a:cubicBezTo>
                    <a:pt x="510" y="616"/>
                    <a:pt x="637" y="664"/>
                    <a:pt x="765" y="743"/>
                  </a:cubicBezTo>
                  <a:cubicBezTo>
                    <a:pt x="876" y="791"/>
                    <a:pt x="972" y="871"/>
                    <a:pt x="1083" y="934"/>
                  </a:cubicBezTo>
                  <a:cubicBezTo>
                    <a:pt x="1147" y="977"/>
                    <a:pt x="1225" y="998"/>
                    <a:pt x="1307" y="998"/>
                  </a:cubicBezTo>
                  <a:cubicBezTo>
                    <a:pt x="1348" y="998"/>
                    <a:pt x="1391" y="993"/>
                    <a:pt x="1433" y="982"/>
                  </a:cubicBezTo>
                  <a:cubicBezTo>
                    <a:pt x="2006" y="807"/>
                    <a:pt x="1226" y="139"/>
                    <a:pt x="988" y="27"/>
                  </a:cubicBezTo>
                  <a:cubicBezTo>
                    <a:pt x="950" y="9"/>
                    <a:pt x="913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 flipH="1">
              <a:off x="5711387" y="3712428"/>
              <a:ext cx="74428" cy="38083"/>
            </a:xfrm>
            <a:custGeom>
              <a:avLst/>
              <a:gdLst/>
              <a:ahLst/>
              <a:cxnLst/>
              <a:rect l="l" t="t" r="r" b="b"/>
              <a:pathLst>
                <a:path w="686" h="351" fill="none" extrusionOk="0">
                  <a:moveTo>
                    <a:pt x="1" y="1"/>
                  </a:moveTo>
                  <a:cubicBezTo>
                    <a:pt x="208" y="160"/>
                    <a:pt x="431" y="287"/>
                    <a:pt x="685" y="35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 flipH="1">
              <a:off x="5716593" y="3707220"/>
              <a:ext cx="46761" cy="36455"/>
            </a:xfrm>
            <a:custGeom>
              <a:avLst/>
              <a:gdLst/>
              <a:ahLst/>
              <a:cxnLst/>
              <a:rect l="l" t="t" r="r" b="b"/>
              <a:pathLst>
                <a:path w="431" h="336" fill="none" extrusionOk="0">
                  <a:moveTo>
                    <a:pt x="1" y="1"/>
                  </a:moveTo>
                  <a:cubicBezTo>
                    <a:pt x="128" y="128"/>
                    <a:pt x="271" y="240"/>
                    <a:pt x="431" y="335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 flipH="1">
              <a:off x="5692398" y="3707220"/>
              <a:ext cx="45025" cy="39819"/>
            </a:xfrm>
            <a:custGeom>
              <a:avLst/>
              <a:gdLst/>
              <a:ahLst/>
              <a:cxnLst/>
              <a:rect l="l" t="t" r="r" b="b"/>
              <a:pathLst>
                <a:path w="415" h="367" fill="none" extrusionOk="0">
                  <a:moveTo>
                    <a:pt x="1" y="1"/>
                  </a:moveTo>
                  <a:cubicBezTo>
                    <a:pt x="128" y="128"/>
                    <a:pt x="255" y="256"/>
                    <a:pt x="414" y="367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 flipH="1">
              <a:off x="5637174" y="3702012"/>
              <a:ext cx="115764" cy="70523"/>
            </a:xfrm>
            <a:custGeom>
              <a:avLst/>
              <a:gdLst/>
              <a:ahLst/>
              <a:cxnLst/>
              <a:rect l="l" t="t" r="r" b="b"/>
              <a:pathLst>
                <a:path w="1067" h="650" extrusionOk="0">
                  <a:moveTo>
                    <a:pt x="974" y="0"/>
                  </a:moveTo>
                  <a:cubicBezTo>
                    <a:pt x="957" y="0"/>
                    <a:pt x="940" y="6"/>
                    <a:pt x="924" y="17"/>
                  </a:cubicBezTo>
                  <a:cubicBezTo>
                    <a:pt x="892" y="33"/>
                    <a:pt x="876" y="81"/>
                    <a:pt x="844" y="81"/>
                  </a:cubicBezTo>
                  <a:cubicBezTo>
                    <a:pt x="876" y="49"/>
                    <a:pt x="844" y="1"/>
                    <a:pt x="796" y="1"/>
                  </a:cubicBezTo>
                  <a:cubicBezTo>
                    <a:pt x="748" y="1"/>
                    <a:pt x="717" y="33"/>
                    <a:pt x="701" y="81"/>
                  </a:cubicBezTo>
                  <a:cubicBezTo>
                    <a:pt x="669" y="113"/>
                    <a:pt x="653" y="224"/>
                    <a:pt x="621" y="240"/>
                  </a:cubicBezTo>
                  <a:cubicBezTo>
                    <a:pt x="614" y="244"/>
                    <a:pt x="607" y="246"/>
                    <a:pt x="598" y="246"/>
                  </a:cubicBezTo>
                  <a:cubicBezTo>
                    <a:pt x="548" y="246"/>
                    <a:pt x="473" y="174"/>
                    <a:pt x="446" y="160"/>
                  </a:cubicBezTo>
                  <a:cubicBezTo>
                    <a:pt x="418" y="149"/>
                    <a:pt x="392" y="144"/>
                    <a:pt x="367" y="144"/>
                  </a:cubicBezTo>
                  <a:cubicBezTo>
                    <a:pt x="321" y="144"/>
                    <a:pt x="280" y="161"/>
                    <a:pt x="239" y="192"/>
                  </a:cubicBezTo>
                  <a:cubicBezTo>
                    <a:pt x="175" y="256"/>
                    <a:pt x="207" y="351"/>
                    <a:pt x="239" y="431"/>
                  </a:cubicBezTo>
                  <a:cubicBezTo>
                    <a:pt x="191" y="431"/>
                    <a:pt x="128" y="415"/>
                    <a:pt x="80" y="415"/>
                  </a:cubicBezTo>
                  <a:cubicBezTo>
                    <a:pt x="32" y="415"/>
                    <a:pt x="0" y="431"/>
                    <a:pt x="0" y="463"/>
                  </a:cubicBezTo>
                  <a:cubicBezTo>
                    <a:pt x="0" y="479"/>
                    <a:pt x="0" y="495"/>
                    <a:pt x="16" y="510"/>
                  </a:cubicBezTo>
                  <a:cubicBezTo>
                    <a:pt x="144" y="590"/>
                    <a:pt x="287" y="638"/>
                    <a:pt x="430" y="638"/>
                  </a:cubicBezTo>
                  <a:cubicBezTo>
                    <a:pt x="470" y="646"/>
                    <a:pt x="514" y="650"/>
                    <a:pt x="557" y="650"/>
                  </a:cubicBezTo>
                  <a:cubicBezTo>
                    <a:pt x="601" y="650"/>
                    <a:pt x="645" y="646"/>
                    <a:pt x="685" y="638"/>
                  </a:cubicBezTo>
                  <a:cubicBezTo>
                    <a:pt x="748" y="606"/>
                    <a:pt x="796" y="558"/>
                    <a:pt x="844" y="510"/>
                  </a:cubicBezTo>
                  <a:cubicBezTo>
                    <a:pt x="939" y="431"/>
                    <a:pt x="1003" y="319"/>
                    <a:pt x="1051" y="208"/>
                  </a:cubicBezTo>
                  <a:cubicBezTo>
                    <a:pt x="1067" y="160"/>
                    <a:pt x="1067" y="97"/>
                    <a:pt x="1051" y="49"/>
                  </a:cubicBezTo>
                  <a:cubicBezTo>
                    <a:pt x="1030" y="18"/>
                    <a:pt x="1003" y="0"/>
                    <a:pt x="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 flipH="1">
              <a:off x="7248522" y="3819518"/>
              <a:ext cx="321254" cy="487154"/>
            </a:xfrm>
            <a:custGeom>
              <a:avLst/>
              <a:gdLst/>
              <a:ahLst/>
              <a:cxnLst/>
              <a:rect l="l" t="t" r="r" b="b"/>
              <a:pathLst>
                <a:path w="2961" h="4490" extrusionOk="0">
                  <a:moveTo>
                    <a:pt x="2961" y="1"/>
                  </a:moveTo>
                  <a:lnTo>
                    <a:pt x="0" y="1131"/>
                  </a:lnTo>
                  <a:lnTo>
                    <a:pt x="1337" y="4489"/>
                  </a:lnTo>
                  <a:lnTo>
                    <a:pt x="2531" y="4489"/>
                  </a:lnTo>
                  <a:cubicBezTo>
                    <a:pt x="2388" y="4187"/>
                    <a:pt x="2961" y="1"/>
                    <a:pt x="2961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 flipH="1">
              <a:off x="6369444" y="3860965"/>
              <a:ext cx="150266" cy="440500"/>
            </a:xfrm>
            <a:custGeom>
              <a:avLst/>
              <a:gdLst/>
              <a:ahLst/>
              <a:cxnLst/>
              <a:rect l="l" t="t" r="r" b="b"/>
              <a:pathLst>
                <a:path w="1385" h="4060" extrusionOk="0">
                  <a:moveTo>
                    <a:pt x="1385" y="1"/>
                  </a:moveTo>
                  <a:lnTo>
                    <a:pt x="0" y="956"/>
                  </a:lnTo>
                  <a:lnTo>
                    <a:pt x="398" y="4059"/>
                  </a:lnTo>
                  <a:lnTo>
                    <a:pt x="1385" y="4028"/>
                  </a:lnTo>
                  <a:cubicBezTo>
                    <a:pt x="1273" y="3757"/>
                    <a:pt x="1385" y="1"/>
                    <a:pt x="1385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 flipH="1">
              <a:off x="5853075" y="2934804"/>
              <a:ext cx="2044914" cy="1392565"/>
            </a:xfrm>
            <a:custGeom>
              <a:avLst/>
              <a:gdLst/>
              <a:ahLst/>
              <a:cxnLst/>
              <a:rect l="l" t="t" r="r" b="b"/>
              <a:pathLst>
                <a:path w="18848" h="12835" extrusionOk="0">
                  <a:moveTo>
                    <a:pt x="12471" y="0"/>
                  </a:moveTo>
                  <a:cubicBezTo>
                    <a:pt x="12126" y="0"/>
                    <a:pt x="11907" y="37"/>
                    <a:pt x="11907" y="37"/>
                  </a:cubicBezTo>
                  <a:cubicBezTo>
                    <a:pt x="9376" y="307"/>
                    <a:pt x="5317" y="1024"/>
                    <a:pt x="4283" y="1215"/>
                  </a:cubicBezTo>
                  <a:cubicBezTo>
                    <a:pt x="3359" y="1374"/>
                    <a:pt x="383" y="1644"/>
                    <a:pt x="192" y="5831"/>
                  </a:cubicBezTo>
                  <a:cubicBezTo>
                    <a:pt x="1" y="10017"/>
                    <a:pt x="2850" y="12834"/>
                    <a:pt x="2850" y="12834"/>
                  </a:cubicBezTo>
                  <a:lnTo>
                    <a:pt x="3853" y="12675"/>
                  </a:lnTo>
                  <a:cubicBezTo>
                    <a:pt x="3853" y="12675"/>
                    <a:pt x="3662" y="11959"/>
                    <a:pt x="3853" y="11497"/>
                  </a:cubicBezTo>
                  <a:cubicBezTo>
                    <a:pt x="3996" y="11147"/>
                    <a:pt x="4108" y="10797"/>
                    <a:pt x="4187" y="10431"/>
                  </a:cubicBezTo>
                  <a:cubicBezTo>
                    <a:pt x="5892" y="11211"/>
                    <a:pt x="8431" y="11328"/>
                    <a:pt x="9801" y="11328"/>
                  </a:cubicBezTo>
                  <a:cubicBezTo>
                    <a:pt x="10389" y="11328"/>
                    <a:pt x="10761" y="11306"/>
                    <a:pt x="10761" y="11306"/>
                  </a:cubicBezTo>
                  <a:lnTo>
                    <a:pt x="11923" y="12675"/>
                  </a:lnTo>
                  <a:lnTo>
                    <a:pt x="12799" y="12675"/>
                  </a:lnTo>
                  <a:cubicBezTo>
                    <a:pt x="12799" y="12675"/>
                    <a:pt x="13515" y="9635"/>
                    <a:pt x="14088" y="8839"/>
                  </a:cubicBezTo>
                  <a:cubicBezTo>
                    <a:pt x="14661" y="8027"/>
                    <a:pt x="16714" y="7470"/>
                    <a:pt x="17797" y="6929"/>
                  </a:cubicBezTo>
                  <a:cubicBezTo>
                    <a:pt x="17844" y="6913"/>
                    <a:pt x="17892" y="6881"/>
                    <a:pt x="17924" y="6849"/>
                  </a:cubicBezTo>
                  <a:cubicBezTo>
                    <a:pt x="18847" y="6260"/>
                    <a:pt x="18545" y="4637"/>
                    <a:pt x="18433" y="4334"/>
                  </a:cubicBezTo>
                  <a:cubicBezTo>
                    <a:pt x="18338" y="4191"/>
                    <a:pt x="18210" y="4080"/>
                    <a:pt x="18067" y="4032"/>
                  </a:cubicBezTo>
                  <a:cubicBezTo>
                    <a:pt x="17892" y="3936"/>
                    <a:pt x="17701" y="3857"/>
                    <a:pt x="17526" y="3809"/>
                  </a:cubicBezTo>
                  <a:cubicBezTo>
                    <a:pt x="16762" y="3316"/>
                    <a:pt x="17176" y="3077"/>
                    <a:pt x="15696" y="1374"/>
                  </a:cubicBezTo>
                  <a:cubicBezTo>
                    <a:pt x="14671" y="184"/>
                    <a:pt x="13249" y="0"/>
                    <a:pt x="12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 flipH="1">
              <a:off x="6212235" y="2662359"/>
              <a:ext cx="305847" cy="404262"/>
            </a:xfrm>
            <a:custGeom>
              <a:avLst/>
              <a:gdLst/>
              <a:ahLst/>
              <a:cxnLst/>
              <a:rect l="l" t="t" r="r" b="b"/>
              <a:pathLst>
                <a:path w="2819" h="3726" extrusionOk="0">
                  <a:moveTo>
                    <a:pt x="1991" y="1"/>
                  </a:moveTo>
                  <a:cubicBezTo>
                    <a:pt x="1991" y="1"/>
                    <a:pt x="685" y="319"/>
                    <a:pt x="1" y="2707"/>
                  </a:cubicBezTo>
                  <a:lnTo>
                    <a:pt x="2707" y="3726"/>
                  </a:lnTo>
                  <a:lnTo>
                    <a:pt x="2818" y="3726"/>
                  </a:lnTo>
                  <a:cubicBezTo>
                    <a:pt x="2818" y="3726"/>
                    <a:pt x="2389" y="622"/>
                    <a:pt x="1991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 flipH="1">
              <a:off x="6466138" y="2765218"/>
              <a:ext cx="566561" cy="629502"/>
            </a:xfrm>
            <a:custGeom>
              <a:avLst/>
              <a:gdLst/>
              <a:ahLst/>
              <a:cxnLst/>
              <a:rect l="l" t="t" r="r" b="b"/>
              <a:pathLst>
                <a:path w="5222" h="5802" extrusionOk="0">
                  <a:moveTo>
                    <a:pt x="986" y="1"/>
                  </a:moveTo>
                  <a:cubicBezTo>
                    <a:pt x="904" y="1"/>
                    <a:pt x="698" y="113"/>
                    <a:pt x="685" y="1234"/>
                  </a:cubicBezTo>
                  <a:cubicBezTo>
                    <a:pt x="653" y="2634"/>
                    <a:pt x="1" y="2953"/>
                    <a:pt x="908" y="4353"/>
                  </a:cubicBezTo>
                  <a:cubicBezTo>
                    <a:pt x="1815" y="5754"/>
                    <a:pt x="2818" y="5802"/>
                    <a:pt x="2818" y="5802"/>
                  </a:cubicBezTo>
                  <a:lnTo>
                    <a:pt x="5221" y="3287"/>
                  </a:lnTo>
                  <a:cubicBezTo>
                    <a:pt x="4298" y="1679"/>
                    <a:pt x="2802" y="501"/>
                    <a:pt x="1019" y="8"/>
                  </a:cubicBezTo>
                  <a:cubicBezTo>
                    <a:pt x="1019" y="8"/>
                    <a:pt x="1007" y="1"/>
                    <a:pt x="986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 flipH="1">
              <a:off x="6580161" y="2846919"/>
              <a:ext cx="343712" cy="455581"/>
            </a:xfrm>
            <a:custGeom>
              <a:avLst/>
              <a:gdLst/>
              <a:ahLst/>
              <a:cxnLst/>
              <a:rect l="l" t="t" r="r" b="b"/>
              <a:pathLst>
                <a:path w="3168" h="4199" extrusionOk="0">
                  <a:moveTo>
                    <a:pt x="211" y="1"/>
                  </a:moveTo>
                  <a:cubicBezTo>
                    <a:pt x="141" y="1"/>
                    <a:pt x="80" y="48"/>
                    <a:pt x="80" y="130"/>
                  </a:cubicBezTo>
                  <a:lnTo>
                    <a:pt x="48" y="1834"/>
                  </a:lnTo>
                  <a:cubicBezTo>
                    <a:pt x="0" y="2200"/>
                    <a:pt x="48" y="2582"/>
                    <a:pt x="175" y="2948"/>
                  </a:cubicBezTo>
                  <a:cubicBezTo>
                    <a:pt x="366" y="3282"/>
                    <a:pt x="653" y="3569"/>
                    <a:pt x="971" y="3775"/>
                  </a:cubicBezTo>
                  <a:cubicBezTo>
                    <a:pt x="1178" y="3935"/>
                    <a:pt x="1401" y="4062"/>
                    <a:pt x="1640" y="4142"/>
                  </a:cubicBezTo>
                  <a:cubicBezTo>
                    <a:pt x="1737" y="4180"/>
                    <a:pt x="1839" y="4198"/>
                    <a:pt x="1941" y="4198"/>
                  </a:cubicBezTo>
                  <a:cubicBezTo>
                    <a:pt x="2090" y="4198"/>
                    <a:pt x="2240" y="4160"/>
                    <a:pt x="2372" y="4094"/>
                  </a:cubicBezTo>
                  <a:cubicBezTo>
                    <a:pt x="2499" y="4030"/>
                    <a:pt x="2595" y="3919"/>
                    <a:pt x="2706" y="3855"/>
                  </a:cubicBezTo>
                  <a:cubicBezTo>
                    <a:pt x="3168" y="3553"/>
                    <a:pt x="3120" y="3489"/>
                    <a:pt x="2865" y="3075"/>
                  </a:cubicBezTo>
                  <a:cubicBezTo>
                    <a:pt x="2595" y="2661"/>
                    <a:pt x="2452" y="2216"/>
                    <a:pt x="2181" y="1818"/>
                  </a:cubicBezTo>
                  <a:cubicBezTo>
                    <a:pt x="1672" y="1101"/>
                    <a:pt x="1019" y="481"/>
                    <a:pt x="287" y="19"/>
                  </a:cubicBezTo>
                  <a:cubicBezTo>
                    <a:pt x="262" y="6"/>
                    <a:pt x="236" y="1"/>
                    <a:pt x="2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 flipH="1">
              <a:off x="6193248" y="2934479"/>
              <a:ext cx="326461" cy="151137"/>
            </a:xfrm>
            <a:custGeom>
              <a:avLst/>
              <a:gdLst/>
              <a:ahLst/>
              <a:cxnLst/>
              <a:rect l="l" t="t" r="r" b="b"/>
              <a:pathLst>
                <a:path w="3009" h="1393" extrusionOk="0">
                  <a:moveTo>
                    <a:pt x="1" y="1"/>
                  </a:moveTo>
                  <a:cubicBezTo>
                    <a:pt x="0" y="1"/>
                    <a:pt x="0" y="3"/>
                    <a:pt x="0" y="8"/>
                  </a:cubicBezTo>
                  <a:cubicBezTo>
                    <a:pt x="0" y="24"/>
                    <a:pt x="16" y="24"/>
                    <a:pt x="16" y="24"/>
                  </a:cubicBezTo>
                  <a:cubicBezTo>
                    <a:pt x="1687" y="103"/>
                    <a:pt x="2993" y="1393"/>
                    <a:pt x="2993" y="1393"/>
                  </a:cubicBezTo>
                  <a:cubicBezTo>
                    <a:pt x="2993" y="1393"/>
                    <a:pt x="2993" y="1393"/>
                    <a:pt x="3008" y="1377"/>
                  </a:cubicBezTo>
                  <a:cubicBezTo>
                    <a:pt x="3008" y="1377"/>
                    <a:pt x="3008" y="1377"/>
                    <a:pt x="3008" y="1361"/>
                  </a:cubicBezTo>
                  <a:cubicBezTo>
                    <a:pt x="2993" y="1361"/>
                    <a:pt x="1703" y="71"/>
                    <a:pt x="16" y="8"/>
                  </a:cubicBezTo>
                  <a:cubicBezTo>
                    <a:pt x="5" y="8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 flipH="1">
              <a:off x="6464400" y="2764350"/>
              <a:ext cx="521644" cy="632106"/>
            </a:xfrm>
            <a:custGeom>
              <a:avLst/>
              <a:gdLst/>
              <a:ahLst/>
              <a:cxnLst/>
              <a:rect l="l" t="t" r="r" b="b"/>
              <a:pathLst>
                <a:path w="4808" h="5826" extrusionOk="0">
                  <a:moveTo>
                    <a:pt x="671" y="0"/>
                  </a:moveTo>
                  <a:cubicBezTo>
                    <a:pt x="610" y="0"/>
                    <a:pt x="557" y="11"/>
                    <a:pt x="510" y="32"/>
                  </a:cubicBezTo>
                  <a:cubicBezTo>
                    <a:pt x="271" y="143"/>
                    <a:pt x="271" y="366"/>
                    <a:pt x="255" y="764"/>
                  </a:cubicBezTo>
                  <a:cubicBezTo>
                    <a:pt x="255" y="844"/>
                    <a:pt x="255" y="939"/>
                    <a:pt x="255" y="1035"/>
                  </a:cubicBezTo>
                  <a:cubicBezTo>
                    <a:pt x="239" y="1210"/>
                    <a:pt x="207" y="1448"/>
                    <a:pt x="175" y="1735"/>
                  </a:cubicBezTo>
                  <a:cubicBezTo>
                    <a:pt x="96" y="2356"/>
                    <a:pt x="0" y="3120"/>
                    <a:pt x="80" y="3597"/>
                  </a:cubicBezTo>
                  <a:cubicBezTo>
                    <a:pt x="287" y="4791"/>
                    <a:pt x="1274" y="5698"/>
                    <a:pt x="2468" y="5826"/>
                  </a:cubicBezTo>
                  <a:cubicBezTo>
                    <a:pt x="2483" y="5826"/>
                    <a:pt x="2483" y="5810"/>
                    <a:pt x="2483" y="5794"/>
                  </a:cubicBezTo>
                  <a:cubicBezTo>
                    <a:pt x="2483" y="5794"/>
                    <a:pt x="2483" y="5787"/>
                    <a:pt x="2479" y="5787"/>
                  </a:cubicBezTo>
                  <a:cubicBezTo>
                    <a:pt x="2476" y="5787"/>
                    <a:pt x="2473" y="5789"/>
                    <a:pt x="2468" y="5794"/>
                  </a:cubicBezTo>
                  <a:cubicBezTo>
                    <a:pt x="1290" y="5667"/>
                    <a:pt x="319" y="4775"/>
                    <a:pt x="112" y="3597"/>
                  </a:cubicBezTo>
                  <a:cubicBezTo>
                    <a:pt x="32" y="3120"/>
                    <a:pt x="128" y="2356"/>
                    <a:pt x="191" y="1735"/>
                  </a:cubicBezTo>
                  <a:cubicBezTo>
                    <a:pt x="223" y="1464"/>
                    <a:pt x="271" y="1210"/>
                    <a:pt x="271" y="1035"/>
                  </a:cubicBezTo>
                  <a:cubicBezTo>
                    <a:pt x="287" y="939"/>
                    <a:pt x="287" y="844"/>
                    <a:pt x="287" y="764"/>
                  </a:cubicBezTo>
                  <a:cubicBezTo>
                    <a:pt x="287" y="366"/>
                    <a:pt x="303" y="159"/>
                    <a:pt x="526" y="48"/>
                  </a:cubicBezTo>
                  <a:cubicBezTo>
                    <a:pt x="566" y="31"/>
                    <a:pt x="612" y="22"/>
                    <a:pt x="665" y="22"/>
                  </a:cubicBezTo>
                  <a:cubicBezTo>
                    <a:pt x="1048" y="22"/>
                    <a:pt x="1752" y="463"/>
                    <a:pt x="2690" y="1051"/>
                  </a:cubicBezTo>
                  <a:cubicBezTo>
                    <a:pt x="2786" y="1114"/>
                    <a:pt x="2881" y="1178"/>
                    <a:pt x="2993" y="1242"/>
                  </a:cubicBezTo>
                  <a:cubicBezTo>
                    <a:pt x="4234" y="2022"/>
                    <a:pt x="4776" y="3406"/>
                    <a:pt x="4776" y="3422"/>
                  </a:cubicBezTo>
                  <a:lnTo>
                    <a:pt x="4807" y="3422"/>
                  </a:lnTo>
                  <a:cubicBezTo>
                    <a:pt x="4807" y="3406"/>
                    <a:pt x="4807" y="3406"/>
                    <a:pt x="4807" y="3406"/>
                  </a:cubicBezTo>
                  <a:cubicBezTo>
                    <a:pt x="4807" y="3390"/>
                    <a:pt x="4250" y="1990"/>
                    <a:pt x="3009" y="1226"/>
                  </a:cubicBezTo>
                  <a:lnTo>
                    <a:pt x="2706" y="1019"/>
                  </a:lnTo>
                  <a:cubicBezTo>
                    <a:pt x="1741" y="426"/>
                    <a:pt x="1063" y="0"/>
                    <a:pt x="67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 flipH="1">
              <a:off x="5852981" y="3372170"/>
              <a:ext cx="114137" cy="305854"/>
            </a:xfrm>
            <a:custGeom>
              <a:avLst/>
              <a:gdLst/>
              <a:ahLst/>
              <a:cxnLst/>
              <a:rect l="l" t="t" r="r" b="b"/>
              <a:pathLst>
                <a:path w="1052" h="2819" extrusionOk="0">
                  <a:moveTo>
                    <a:pt x="271" y="1"/>
                  </a:moveTo>
                  <a:cubicBezTo>
                    <a:pt x="144" y="431"/>
                    <a:pt x="64" y="892"/>
                    <a:pt x="48" y="1354"/>
                  </a:cubicBezTo>
                  <a:cubicBezTo>
                    <a:pt x="1" y="1847"/>
                    <a:pt x="32" y="2341"/>
                    <a:pt x="128" y="2818"/>
                  </a:cubicBezTo>
                  <a:cubicBezTo>
                    <a:pt x="1051" y="2229"/>
                    <a:pt x="749" y="606"/>
                    <a:pt x="637" y="303"/>
                  </a:cubicBezTo>
                  <a:cubicBezTo>
                    <a:pt x="542" y="160"/>
                    <a:pt x="414" y="49"/>
                    <a:pt x="27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 flipH="1">
              <a:off x="5916883" y="3453437"/>
              <a:ext cx="13996" cy="96780"/>
            </a:xfrm>
            <a:custGeom>
              <a:avLst/>
              <a:gdLst/>
              <a:ahLst/>
              <a:cxnLst/>
              <a:rect l="l" t="t" r="r" b="b"/>
              <a:pathLst>
                <a:path w="129" h="892" extrusionOk="0">
                  <a:moveTo>
                    <a:pt x="65" y="0"/>
                  </a:moveTo>
                  <a:cubicBezTo>
                    <a:pt x="33" y="0"/>
                    <a:pt x="1" y="191"/>
                    <a:pt x="1" y="446"/>
                  </a:cubicBezTo>
                  <a:cubicBezTo>
                    <a:pt x="1" y="684"/>
                    <a:pt x="33" y="891"/>
                    <a:pt x="65" y="891"/>
                  </a:cubicBezTo>
                  <a:cubicBezTo>
                    <a:pt x="96" y="891"/>
                    <a:pt x="128" y="684"/>
                    <a:pt x="128" y="446"/>
                  </a:cubicBezTo>
                  <a:cubicBezTo>
                    <a:pt x="128" y="191"/>
                    <a:pt x="96" y="0"/>
                    <a:pt x="6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 flipH="1">
              <a:off x="5987735" y="3349710"/>
              <a:ext cx="31138" cy="117611"/>
            </a:xfrm>
            <a:custGeom>
              <a:avLst/>
              <a:gdLst/>
              <a:ahLst/>
              <a:cxnLst/>
              <a:rect l="l" t="t" r="r" b="b"/>
              <a:pathLst>
                <a:path w="287" h="1084" extrusionOk="0">
                  <a:moveTo>
                    <a:pt x="271" y="1"/>
                  </a:moveTo>
                  <a:cubicBezTo>
                    <a:pt x="127" y="335"/>
                    <a:pt x="32" y="701"/>
                    <a:pt x="0" y="1067"/>
                  </a:cubicBezTo>
                  <a:lnTo>
                    <a:pt x="0" y="1083"/>
                  </a:lnTo>
                  <a:lnTo>
                    <a:pt x="16" y="1067"/>
                  </a:lnTo>
                  <a:cubicBezTo>
                    <a:pt x="48" y="717"/>
                    <a:pt x="143" y="351"/>
                    <a:pt x="271" y="17"/>
                  </a:cubicBezTo>
                  <a:cubicBezTo>
                    <a:pt x="287" y="17"/>
                    <a:pt x="287" y="1"/>
                    <a:pt x="27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 flipH="1">
              <a:off x="6015402" y="3322151"/>
              <a:ext cx="27666" cy="96780"/>
            </a:xfrm>
            <a:custGeom>
              <a:avLst/>
              <a:gdLst/>
              <a:ahLst/>
              <a:cxnLst/>
              <a:rect l="l" t="t" r="r" b="b"/>
              <a:pathLst>
                <a:path w="255" h="892" extrusionOk="0">
                  <a:moveTo>
                    <a:pt x="239" y="0"/>
                  </a:moveTo>
                  <a:cubicBezTo>
                    <a:pt x="112" y="287"/>
                    <a:pt x="32" y="589"/>
                    <a:pt x="0" y="892"/>
                  </a:cubicBezTo>
                  <a:lnTo>
                    <a:pt x="16" y="892"/>
                  </a:lnTo>
                  <a:cubicBezTo>
                    <a:pt x="48" y="589"/>
                    <a:pt x="128" y="303"/>
                    <a:pt x="255" y="16"/>
                  </a:cubicBezTo>
                  <a:cubicBezTo>
                    <a:pt x="255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 flipH="1">
              <a:off x="6262351" y="3349602"/>
              <a:ext cx="86362" cy="71717"/>
            </a:xfrm>
            <a:custGeom>
              <a:avLst/>
              <a:gdLst/>
              <a:ahLst/>
              <a:cxnLst/>
              <a:rect l="l" t="t" r="r" b="b"/>
              <a:pathLst>
                <a:path w="796" h="661" extrusionOk="0">
                  <a:moveTo>
                    <a:pt x="324" y="1"/>
                  </a:moveTo>
                  <a:cubicBezTo>
                    <a:pt x="145" y="1"/>
                    <a:pt x="1" y="154"/>
                    <a:pt x="16" y="336"/>
                  </a:cubicBezTo>
                  <a:cubicBezTo>
                    <a:pt x="16" y="537"/>
                    <a:pt x="177" y="661"/>
                    <a:pt x="346" y="661"/>
                  </a:cubicBezTo>
                  <a:cubicBezTo>
                    <a:pt x="432" y="661"/>
                    <a:pt x="519" y="629"/>
                    <a:pt x="589" y="559"/>
                  </a:cubicBezTo>
                  <a:cubicBezTo>
                    <a:pt x="796" y="352"/>
                    <a:pt x="637" y="2"/>
                    <a:pt x="350" y="2"/>
                  </a:cubicBezTo>
                  <a:cubicBezTo>
                    <a:pt x="341" y="1"/>
                    <a:pt x="33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 flipH="1">
              <a:off x="6261059" y="3404937"/>
              <a:ext cx="274275" cy="234355"/>
            </a:xfrm>
            <a:custGeom>
              <a:avLst/>
              <a:gdLst/>
              <a:ahLst/>
              <a:cxnLst/>
              <a:rect l="l" t="t" r="r" b="b"/>
              <a:pathLst>
                <a:path w="2528" h="2160" extrusionOk="0">
                  <a:moveTo>
                    <a:pt x="1055" y="1"/>
                  </a:moveTo>
                  <a:cubicBezTo>
                    <a:pt x="463" y="1"/>
                    <a:pt x="1" y="488"/>
                    <a:pt x="1" y="1084"/>
                  </a:cubicBezTo>
                  <a:cubicBezTo>
                    <a:pt x="1" y="1731"/>
                    <a:pt x="535" y="2159"/>
                    <a:pt x="1092" y="2159"/>
                  </a:cubicBezTo>
                  <a:cubicBezTo>
                    <a:pt x="1357" y="2159"/>
                    <a:pt x="1627" y="2063"/>
                    <a:pt x="1847" y="1848"/>
                  </a:cubicBezTo>
                  <a:cubicBezTo>
                    <a:pt x="2527" y="1168"/>
                    <a:pt x="2060" y="1"/>
                    <a:pt x="1103" y="1"/>
                  </a:cubicBezTo>
                  <a:cubicBezTo>
                    <a:pt x="1096" y="1"/>
                    <a:pt x="1090" y="1"/>
                    <a:pt x="1083" y="1"/>
                  </a:cubicBezTo>
                  <a:cubicBezTo>
                    <a:pt x="1074" y="1"/>
                    <a:pt x="1064" y="1"/>
                    <a:pt x="1055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 flipH="1">
              <a:off x="6467849" y="2989489"/>
              <a:ext cx="39818" cy="20181"/>
            </a:xfrm>
            <a:custGeom>
              <a:avLst/>
              <a:gdLst/>
              <a:ahLst/>
              <a:cxnLst/>
              <a:rect l="l" t="t" r="r" b="b"/>
              <a:pathLst>
                <a:path w="367" h="186" extrusionOk="0">
                  <a:moveTo>
                    <a:pt x="111" y="1"/>
                  </a:moveTo>
                  <a:cubicBezTo>
                    <a:pt x="62" y="1"/>
                    <a:pt x="26" y="12"/>
                    <a:pt x="16" y="42"/>
                  </a:cubicBezTo>
                  <a:cubicBezTo>
                    <a:pt x="0" y="90"/>
                    <a:pt x="64" y="138"/>
                    <a:pt x="160" y="169"/>
                  </a:cubicBezTo>
                  <a:cubicBezTo>
                    <a:pt x="193" y="181"/>
                    <a:pt x="225" y="186"/>
                    <a:pt x="253" y="186"/>
                  </a:cubicBezTo>
                  <a:cubicBezTo>
                    <a:pt x="304" y="186"/>
                    <a:pt x="340" y="168"/>
                    <a:pt x="351" y="138"/>
                  </a:cubicBezTo>
                  <a:cubicBezTo>
                    <a:pt x="367" y="106"/>
                    <a:pt x="303" y="42"/>
                    <a:pt x="207" y="10"/>
                  </a:cubicBezTo>
                  <a:cubicBezTo>
                    <a:pt x="172" y="4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 flipH="1">
              <a:off x="6500616" y="2959325"/>
              <a:ext cx="41554" cy="19421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118" y="0"/>
                  </a:moveTo>
                  <a:cubicBezTo>
                    <a:pt x="66" y="0"/>
                    <a:pt x="2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6" y="173"/>
                    <a:pt x="230" y="178"/>
                    <a:pt x="260" y="178"/>
                  </a:cubicBezTo>
                  <a:cubicBezTo>
                    <a:pt x="309" y="178"/>
                    <a:pt x="347" y="165"/>
                    <a:pt x="366" y="145"/>
                  </a:cubicBezTo>
                  <a:cubicBezTo>
                    <a:pt x="382" y="97"/>
                    <a:pt x="303" y="33"/>
                    <a:pt x="223" y="18"/>
                  </a:cubicBezTo>
                  <a:cubicBezTo>
                    <a:pt x="186" y="5"/>
                    <a:pt x="150" y="0"/>
                    <a:pt x="118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 flipH="1">
              <a:off x="6438445" y="2962797"/>
              <a:ext cx="41554" cy="19421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103" y="0"/>
                  </a:moveTo>
                  <a:cubicBezTo>
                    <a:pt x="53" y="0"/>
                    <a:pt x="1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0" y="173"/>
                    <a:pt x="222" y="178"/>
                    <a:pt x="252" y="178"/>
                  </a:cubicBezTo>
                  <a:cubicBezTo>
                    <a:pt x="300" y="178"/>
                    <a:pt x="340" y="164"/>
                    <a:pt x="350" y="145"/>
                  </a:cubicBezTo>
                  <a:cubicBezTo>
                    <a:pt x="382" y="97"/>
                    <a:pt x="303" y="33"/>
                    <a:pt x="207" y="17"/>
                  </a:cubicBezTo>
                  <a:cubicBezTo>
                    <a:pt x="171" y="5"/>
                    <a:pt x="134" y="0"/>
                    <a:pt x="10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 flipH="1">
              <a:off x="7362441" y="3220595"/>
              <a:ext cx="191819" cy="255295"/>
            </a:xfrm>
            <a:custGeom>
              <a:avLst/>
              <a:gdLst/>
              <a:ahLst/>
              <a:cxnLst/>
              <a:rect l="l" t="t" r="r" b="b"/>
              <a:pathLst>
                <a:path w="1768" h="2353" extrusionOk="0">
                  <a:moveTo>
                    <a:pt x="1074" y="0"/>
                  </a:moveTo>
                  <a:cubicBezTo>
                    <a:pt x="686" y="0"/>
                    <a:pt x="252" y="258"/>
                    <a:pt x="128" y="602"/>
                  </a:cubicBezTo>
                  <a:cubicBezTo>
                    <a:pt x="96" y="698"/>
                    <a:pt x="64" y="825"/>
                    <a:pt x="48" y="936"/>
                  </a:cubicBezTo>
                  <a:cubicBezTo>
                    <a:pt x="0" y="1223"/>
                    <a:pt x="0" y="1525"/>
                    <a:pt x="80" y="1812"/>
                  </a:cubicBezTo>
                  <a:cubicBezTo>
                    <a:pt x="160" y="2114"/>
                    <a:pt x="414" y="2321"/>
                    <a:pt x="717" y="2353"/>
                  </a:cubicBezTo>
                  <a:cubicBezTo>
                    <a:pt x="796" y="2353"/>
                    <a:pt x="892" y="2337"/>
                    <a:pt x="971" y="2305"/>
                  </a:cubicBezTo>
                  <a:cubicBezTo>
                    <a:pt x="1131" y="2257"/>
                    <a:pt x="1290" y="2178"/>
                    <a:pt x="1417" y="2051"/>
                  </a:cubicBezTo>
                  <a:cubicBezTo>
                    <a:pt x="1688" y="1796"/>
                    <a:pt x="1720" y="1382"/>
                    <a:pt x="1735" y="1016"/>
                  </a:cubicBezTo>
                  <a:cubicBezTo>
                    <a:pt x="1767" y="793"/>
                    <a:pt x="1751" y="586"/>
                    <a:pt x="1688" y="395"/>
                  </a:cubicBezTo>
                  <a:cubicBezTo>
                    <a:pt x="1573" y="115"/>
                    <a:pt x="1334" y="0"/>
                    <a:pt x="1074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 flipH="1">
              <a:off x="7588660" y="3192819"/>
              <a:ext cx="117609" cy="158515"/>
            </a:xfrm>
            <a:custGeom>
              <a:avLst/>
              <a:gdLst/>
              <a:ahLst/>
              <a:cxnLst/>
              <a:rect l="l" t="t" r="r" b="b"/>
              <a:pathLst>
                <a:path w="1084" h="1461" extrusionOk="0">
                  <a:moveTo>
                    <a:pt x="657" y="0"/>
                  </a:moveTo>
                  <a:cubicBezTo>
                    <a:pt x="420" y="0"/>
                    <a:pt x="156" y="162"/>
                    <a:pt x="80" y="381"/>
                  </a:cubicBezTo>
                  <a:cubicBezTo>
                    <a:pt x="48" y="444"/>
                    <a:pt x="33" y="508"/>
                    <a:pt x="33" y="587"/>
                  </a:cubicBezTo>
                  <a:cubicBezTo>
                    <a:pt x="1" y="763"/>
                    <a:pt x="1" y="938"/>
                    <a:pt x="48" y="1129"/>
                  </a:cubicBezTo>
                  <a:cubicBezTo>
                    <a:pt x="74" y="1329"/>
                    <a:pt x="257" y="1461"/>
                    <a:pt x="450" y="1461"/>
                  </a:cubicBezTo>
                  <a:cubicBezTo>
                    <a:pt x="502" y="1461"/>
                    <a:pt x="555" y="1451"/>
                    <a:pt x="606" y="1431"/>
                  </a:cubicBezTo>
                  <a:cubicBezTo>
                    <a:pt x="701" y="1399"/>
                    <a:pt x="797" y="1336"/>
                    <a:pt x="876" y="1272"/>
                  </a:cubicBezTo>
                  <a:cubicBezTo>
                    <a:pt x="1019" y="1081"/>
                    <a:pt x="1083" y="858"/>
                    <a:pt x="1067" y="635"/>
                  </a:cubicBezTo>
                  <a:cubicBezTo>
                    <a:pt x="1083" y="492"/>
                    <a:pt x="1067" y="365"/>
                    <a:pt x="1035" y="253"/>
                  </a:cubicBezTo>
                  <a:cubicBezTo>
                    <a:pt x="965" y="74"/>
                    <a:pt x="817" y="0"/>
                    <a:pt x="657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 flipH="1">
              <a:off x="7588659" y="3422623"/>
              <a:ext cx="95150" cy="127593"/>
            </a:xfrm>
            <a:custGeom>
              <a:avLst/>
              <a:gdLst/>
              <a:ahLst/>
              <a:cxnLst/>
              <a:rect l="l" t="t" r="r" b="b"/>
              <a:pathLst>
                <a:path w="877" h="1176" extrusionOk="0">
                  <a:moveTo>
                    <a:pt x="539" y="1"/>
                  </a:moveTo>
                  <a:cubicBezTo>
                    <a:pt x="344" y="1"/>
                    <a:pt x="128" y="127"/>
                    <a:pt x="80" y="300"/>
                  </a:cubicBezTo>
                  <a:cubicBezTo>
                    <a:pt x="48" y="348"/>
                    <a:pt x="48" y="411"/>
                    <a:pt x="32" y="459"/>
                  </a:cubicBezTo>
                  <a:cubicBezTo>
                    <a:pt x="1" y="602"/>
                    <a:pt x="1" y="762"/>
                    <a:pt x="32" y="905"/>
                  </a:cubicBezTo>
                  <a:cubicBezTo>
                    <a:pt x="80" y="1048"/>
                    <a:pt x="208" y="1159"/>
                    <a:pt x="351" y="1175"/>
                  </a:cubicBezTo>
                  <a:cubicBezTo>
                    <a:pt x="399" y="1159"/>
                    <a:pt x="446" y="1159"/>
                    <a:pt x="478" y="1144"/>
                  </a:cubicBezTo>
                  <a:cubicBezTo>
                    <a:pt x="558" y="1128"/>
                    <a:pt x="637" y="1080"/>
                    <a:pt x="701" y="1016"/>
                  </a:cubicBezTo>
                  <a:cubicBezTo>
                    <a:pt x="812" y="873"/>
                    <a:pt x="876" y="682"/>
                    <a:pt x="860" y="507"/>
                  </a:cubicBezTo>
                  <a:cubicBezTo>
                    <a:pt x="876" y="395"/>
                    <a:pt x="876" y="300"/>
                    <a:pt x="844" y="189"/>
                  </a:cubicBezTo>
                  <a:cubicBezTo>
                    <a:pt x="787" y="56"/>
                    <a:pt x="668" y="1"/>
                    <a:pt x="539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 flipH="1">
              <a:off x="7787329" y="3147140"/>
              <a:ext cx="209070" cy="175115"/>
            </a:xfrm>
            <a:custGeom>
              <a:avLst/>
              <a:gdLst/>
              <a:ahLst/>
              <a:cxnLst/>
              <a:rect l="l" t="t" r="r" b="b"/>
              <a:pathLst>
                <a:path w="1927" h="1614" extrusionOk="0">
                  <a:moveTo>
                    <a:pt x="1194" y="913"/>
                  </a:moveTo>
                  <a:cubicBezTo>
                    <a:pt x="1226" y="1024"/>
                    <a:pt x="1242" y="1136"/>
                    <a:pt x="1226" y="1263"/>
                  </a:cubicBezTo>
                  <a:cubicBezTo>
                    <a:pt x="1226" y="1343"/>
                    <a:pt x="1194" y="1406"/>
                    <a:pt x="1147" y="1486"/>
                  </a:cubicBezTo>
                  <a:cubicBezTo>
                    <a:pt x="1107" y="1525"/>
                    <a:pt x="1047" y="1554"/>
                    <a:pt x="991" y="1554"/>
                  </a:cubicBezTo>
                  <a:cubicBezTo>
                    <a:pt x="979" y="1554"/>
                    <a:pt x="967" y="1552"/>
                    <a:pt x="956" y="1550"/>
                  </a:cubicBezTo>
                  <a:cubicBezTo>
                    <a:pt x="876" y="1534"/>
                    <a:pt x="844" y="1470"/>
                    <a:pt x="828" y="1390"/>
                  </a:cubicBezTo>
                  <a:cubicBezTo>
                    <a:pt x="828" y="1327"/>
                    <a:pt x="844" y="1247"/>
                    <a:pt x="892" y="1184"/>
                  </a:cubicBezTo>
                  <a:cubicBezTo>
                    <a:pt x="956" y="1056"/>
                    <a:pt x="1067" y="961"/>
                    <a:pt x="1194" y="913"/>
                  </a:cubicBezTo>
                  <a:close/>
                  <a:moveTo>
                    <a:pt x="113" y="0"/>
                  </a:moveTo>
                  <a:cubicBezTo>
                    <a:pt x="76" y="0"/>
                    <a:pt x="38" y="2"/>
                    <a:pt x="1" y="6"/>
                  </a:cubicBezTo>
                  <a:lnTo>
                    <a:pt x="1" y="53"/>
                  </a:lnTo>
                  <a:cubicBezTo>
                    <a:pt x="43" y="48"/>
                    <a:pt x="86" y="46"/>
                    <a:pt x="128" y="46"/>
                  </a:cubicBezTo>
                  <a:cubicBezTo>
                    <a:pt x="620" y="46"/>
                    <a:pt x="1062" y="381"/>
                    <a:pt x="1194" y="865"/>
                  </a:cubicBezTo>
                  <a:cubicBezTo>
                    <a:pt x="1035" y="929"/>
                    <a:pt x="924" y="1024"/>
                    <a:pt x="844" y="1168"/>
                  </a:cubicBezTo>
                  <a:cubicBezTo>
                    <a:pt x="796" y="1247"/>
                    <a:pt x="781" y="1327"/>
                    <a:pt x="781" y="1406"/>
                  </a:cubicBezTo>
                  <a:cubicBezTo>
                    <a:pt x="796" y="1502"/>
                    <a:pt x="844" y="1581"/>
                    <a:pt x="940" y="1613"/>
                  </a:cubicBezTo>
                  <a:lnTo>
                    <a:pt x="987" y="1613"/>
                  </a:lnTo>
                  <a:cubicBezTo>
                    <a:pt x="1067" y="1613"/>
                    <a:pt x="1147" y="1566"/>
                    <a:pt x="1194" y="1502"/>
                  </a:cubicBezTo>
                  <a:cubicBezTo>
                    <a:pt x="1242" y="1438"/>
                    <a:pt x="1274" y="1359"/>
                    <a:pt x="1274" y="1263"/>
                  </a:cubicBezTo>
                  <a:cubicBezTo>
                    <a:pt x="1290" y="1136"/>
                    <a:pt x="1274" y="1024"/>
                    <a:pt x="1258" y="897"/>
                  </a:cubicBezTo>
                  <a:cubicBezTo>
                    <a:pt x="1298" y="889"/>
                    <a:pt x="1338" y="885"/>
                    <a:pt x="1379" y="885"/>
                  </a:cubicBezTo>
                  <a:cubicBezTo>
                    <a:pt x="1421" y="885"/>
                    <a:pt x="1465" y="889"/>
                    <a:pt x="1513" y="897"/>
                  </a:cubicBezTo>
                  <a:cubicBezTo>
                    <a:pt x="1624" y="929"/>
                    <a:pt x="1736" y="1008"/>
                    <a:pt x="1799" y="1120"/>
                  </a:cubicBezTo>
                  <a:cubicBezTo>
                    <a:pt x="1863" y="1215"/>
                    <a:pt x="1879" y="1343"/>
                    <a:pt x="1847" y="1438"/>
                  </a:cubicBezTo>
                  <a:lnTo>
                    <a:pt x="1895" y="1454"/>
                  </a:lnTo>
                  <a:cubicBezTo>
                    <a:pt x="1927" y="1343"/>
                    <a:pt x="1911" y="1199"/>
                    <a:pt x="1847" y="1104"/>
                  </a:cubicBezTo>
                  <a:cubicBezTo>
                    <a:pt x="1767" y="977"/>
                    <a:pt x="1656" y="881"/>
                    <a:pt x="1513" y="849"/>
                  </a:cubicBezTo>
                  <a:cubicBezTo>
                    <a:pt x="1473" y="841"/>
                    <a:pt x="1429" y="837"/>
                    <a:pt x="1383" y="837"/>
                  </a:cubicBezTo>
                  <a:cubicBezTo>
                    <a:pt x="1338" y="837"/>
                    <a:pt x="1290" y="841"/>
                    <a:pt x="1242" y="849"/>
                  </a:cubicBezTo>
                  <a:cubicBezTo>
                    <a:pt x="1194" y="658"/>
                    <a:pt x="1083" y="467"/>
                    <a:pt x="940" y="324"/>
                  </a:cubicBezTo>
                  <a:cubicBezTo>
                    <a:pt x="714" y="112"/>
                    <a:pt x="412" y="0"/>
                    <a:pt x="11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 flipH="1">
              <a:off x="7768331" y="3916192"/>
              <a:ext cx="10416" cy="19096"/>
            </a:xfrm>
            <a:custGeom>
              <a:avLst/>
              <a:gdLst/>
              <a:ahLst/>
              <a:cxnLst/>
              <a:rect l="l" t="t" r="r" b="b"/>
              <a:pathLst>
                <a:path w="96" h="176" extrusionOk="0">
                  <a:moveTo>
                    <a:pt x="96" y="176"/>
                  </a:moveTo>
                  <a:lnTo>
                    <a:pt x="96" y="176"/>
                  </a:lnTo>
                  <a:cubicBezTo>
                    <a:pt x="48" y="128"/>
                    <a:pt x="16" y="65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6" y="65"/>
                    <a:pt x="48" y="128"/>
                    <a:pt x="96" y="176"/>
                  </a:cubicBezTo>
                  <a:cubicBezTo>
                    <a:pt x="96" y="176"/>
                    <a:pt x="96" y="176"/>
                    <a:pt x="96" y="176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 flipH="1">
              <a:off x="7773540" y="3932033"/>
              <a:ext cx="13779" cy="25714"/>
            </a:xfrm>
            <a:custGeom>
              <a:avLst/>
              <a:gdLst/>
              <a:ahLst/>
              <a:cxnLst/>
              <a:rect l="l" t="t" r="r" b="b"/>
              <a:pathLst>
                <a:path w="127" h="237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80"/>
                    <a:pt x="80" y="158"/>
                    <a:pt x="127" y="237"/>
                  </a:cubicBezTo>
                  <a:lnTo>
                    <a:pt x="127" y="221"/>
                  </a:lnTo>
                  <a:cubicBezTo>
                    <a:pt x="80" y="158"/>
                    <a:pt x="33" y="80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 flipH="1">
              <a:off x="6880582" y="3363599"/>
              <a:ext cx="8788" cy="19096"/>
            </a:xfrm>
            <a:custGeom>
              <a:avLst/>
              <a:gdLst/>
              <a:ahLst/>
              <a:cxnLst/>
              <a:rect l="l" t="t" r="r" b="b"/>
              <a:pathLst>
                <a:path w="81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64"/>
                    <a:pt x="33" y="128"/>
                    <a:pt x="80" y="175"/>
                  </a:cubicBezTo>
                  <a:cubicBezTo>
                    <a:pt x="33" y="112"/>
                    <a:pt x="17" y="64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 flipH="1">
              <a:off x="6903041" y="3339403"/>
              <a:ext cx="4231" cy="24303"/>
            </a:xfrm>
            <a:custGeom>
              <a:avLst/>
              <a:gdLst/>
              <a:ahLst/>
              <a:cxnLst/>
              <a:rect l="l" t="t" r="r" b="b"/>
              <a:pathLst>
                <a:path w="39" h="224" extrusionOk="0">
                  <a:moveTo>
                    <a:pt x="6" y="1"/>
                  </a:moveTo>
                  <a:cubicBezTo>
                    <a:pt x="2" y="22"/>
                    <a:pt x="0" y="43"/>
                    <a:pt x="0" y="63"/>
                  </a:cubicBezTo>
                  <a:lnTo>
                    <a:pt x="0" y="63"/>
                  </a:lnTo>
                  <a:cubicBezTo>
                    <a:pt x="0" y="42"/>
                    <a:pt x="2" y="22"/>
                    <a:pt x="6" y="1"/>
                  </a:cubicBezTo>
                  <a:close/>
                  <a:moveTo>
                    <a:pt x="0" y="63"/>
                  </a:moveTo>
                  <a:lnTo>
                    <a:pt x="0" y="63"/>
                  </a:lnTo>
                  <a:cubicBezTo>
                    <a:pt x="0" y="121"/>
                    <a:pt x="15" y="176"/>
                    <a:pt x="38" y="223"/>
                  </a:cubicBezTo>
                  <a:cubicBezTo>
                    <a:pt x="15" y="166"/>
                    <a:pt x="0" y="116"/>
                    <a:pt x="0" y="63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 flipH="1">
              <a:off x="6324525" y="3788487"/>
              <a:ext cx="155473" cy="79746"/>
            </a:xfrm>
            <a:custGeom>
              <a:avLst/>
              <a:gdLst/>
              <a:ahLst/>
              <a:cxnLst/>
              <a:rect l="l" t="t" r="r" b="b"/>
              <a:pathLst>
                <a:path w="1433" h="735" extrusionOk="0">
                  <a:moveTo>
                    <a:pt x="0" y="0"/>
                  </a:moveTo>
                  <a:lnTo>
                    <a:pt x="0" y="0"/>
                  </a:lnTo>
                  <a:cubicBezTo>
                    <a:pt x="207" y="191"/>
                    <a:pt x="414" y="366"/>
                    <a:pt x="637" y="525"/>
                  </a:cubicBezTo>
                  <a:cubicBezTo>
                    <a:pt x="855" y="656"/>
                    <a:pt x="1101" y="734"/>
                    <a:pt x="1360" y="734"/>
                  </a:cubicBezTo>
                  <a:cubicBezTo>
                    <a:pt x="1384" y="734"/>
                    <a:pt x="1408" y="734"/>
                    <a:pt x="1433" y="7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 flipH="1">
              <a:off x="7490245" y="4258186"/>
              <a:ext cx="12260" cy="57070"/>
            </a:xfrm>
            <a:custGeom>
              <a:avLst/>
              <a:gdLst/>
              <a:ahLst/>
              <a:cxnLst/>
              <a:rect l="l" t="t" r="r" b="b"/>
              <a:pathLst>
                <a:path w="113" h="526" extrusionOk="0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81" y="526"/>
                  </a:lnTo>
                  <a:lnTo>
                    <a:pt x="112" y="526"/>
                  </a:lnTo>
                  <a:lnTo>
                    <a:pt x="33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 flipH="1">
              <a:off x="6720036" y="4080353"/>
              <a:ext cx="720190" cy="84628"/>
            </a:xfrm>
            <a:custGeom>
              <a:avLst/>
              <a:gdLst/>
              <a:ahLst/>
              <a:cxnLst/>
              <a:rect l="l" t="t" r="r" b="b"/>
              <a:pathLst>
                <a:path w="6638" h="780" extrusionOk="0">
                  <a:moveTo>
                    <a:pt x="0" y="0"/>
                  </a:moveTo>
                  <a:cubicBezTo>
                    <a:pt x="0" y="16"/>
                    <a:pt x="0" y="16"/>
                    <a:pt x="0" y="32"/>
                  </a:cubicBezTo>
                  <a:cubicBezTo>
                    <a:pt x="16" y="32"/>
                    <a:pt x="493" y="191"/>
                    <a:pt x="2308" y="541"/>
                  </a:cubicBezTo>
                  <a:cubicBezTo>
                    <a:pt x="3343" y="700"/>
                    <a:pt x="4377" y="780"/>
                    <a:pt x="5428" y="780"/>
                  </a:cubicBezTo>
                  <a:cubicBezTo>
                    <a:pt x="6128" y="780"/>
                    <a:pt x="6606" y="748"/>
                    <a:pt x="6622" y="748"/>
                  </a:cubicBezTo>
                  <a:cubicBezTo>
                    <a:pt x="6638" y="748"/>
                    <a:pt x="6638" y="732"/>
                    <a:pt x="6638" y="732"/>
                  </a:cubicBezTo>
                  <a:cubicBezTo>
                    <a:pt x="6638" y="732"/>
                    <a:pt x="6638" y="716"/>
                    <a:pt x="6622" y="716"/>
                  </a:cubicBezTo>
                  <a:cubicBezTo>
                    <a:pt x="6615" y="723"/>
                    <a:pt x="6110" y="753"/>
                    <a:pt x="5390" y="753"/>
                  </a:cubicBezTo>
                  <a:cubicBezTo>
                    <a:pt x="4512" y="753"/>
                    <a:pt x="3314" y="709"/>
                    <a:pt x="2308" y="525"/>
                  </a:cubicBezTo>
                  <a:cubicBezTo>
                    <a:pt x="493" y="175"/>
                    <a:pt x="16" y="16"/>
                    <a:pt x="1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 flipH="1">
              <a:off x="7419413" y="3617924"/>
              <a:ext cx="393945" cy="711201"/>
            </a:xfrm>
            <a:custGeom>
              <a:avLst/>
              <a:gdLst/>
              <a:ahLst/>
              <a:cxnLst/>
              <a:rect l="l" t="t" r="r" b="b"/>
              <a:pathLst>
                <a:path w="3631" h="6555" extrusionOk="0">
                  <a:moveTo>
                    <a:pt x="2056" y="0"/>
                  </a:moveTo>
                  <a:cubicBezTo>
                    <a:pt x="2054" y="0"/>
                    <a:pt x="2054" y="4"/>
                    <a:pt x="2054" y="12"/>
                  </a:cubicBezTo>
                  <a:cubicBezTo>
                    <a:pt x="2038" y="12"/>
                    <a:pt x="2038" y="12"/>
                    <a:pt x="2054" y="28"/>
                  </a:cubicBezTo>
                  <a:cubicBezTo>
                    <a:pt x="2054" y="28"/>
                    <a:pt x="3280" y="1015"/>
                    <a:pt x="3503" y="2416"/>
                  </a:cubicBezTo>
                  <a:cubicBezTo>
                    <a:pt x="3614" y="3243"/>
                    <a:pt x="3503" y="4071"/>
                    <a:pt x="3168" y="4851"/>
                  </a:cubicBezTo>
                  <a:cubicBezTo>
                    <a:pt x="3137" y="4962"/>
                    <a:pt x="3089" y="5090"/>
                    <a:pt x="3057" y="5201"/>
                  </a:cubicBezTo>
                  <a:cubicBezTo>
                    <a:pt x="3009" y="5520"/>
                    <a:pt x="2993" y="5854"/>
                    <a:pt x="3009" y="6188"/>
                  </a:cubicBezTo>
                  <a:lnTo>
                    <a:pt x="3009" y="6347"/>
                  </a:lnTo>
                  <a:cubicBezTo>
                    <a:pt x="3009" y="6459"/>
                    <a:pt x="2595" y="6490"/>
                    <a:pt x="2325" y="6506"/>
                  </a:cubicBezTo>
                  <a:cubicBezTo>
                    <a:pt x="2213" y="6506"/>
                    <a:pt x="2134" y="6522"/>
                    <a:pt x="2070" y="6522"/>
                  </a:cubicBezTo>
                  <a:cubicBezTo>
                    <a:pt x="1975" y="6427"/>
                    <a:pt x="462" y="4787"/>
                    <a:pt x="17" y="3196"/>
                  </a:cubicBezTo>
                  <a:lnTo>
                    <a:pt x="1" y="3196"/>
                  </a:lnTo>
                  <a:cubicBezTo>
                    <a:pt x="1" y="3196"/>
                    <a:pt x="1" y="3196"/>
                    <a:pt x="1" y="3211"/>
                  </a:cubicBezTo>
                  <a:cubicBezTo>
                    <a:pt x="462" y="4851"/>
                    <a:pt x="2038" y="6538"/>
                    <a:pt x="2054" y="6554"/>
                  </a:cubicBezTo>
                  <a:lnTo>
                    <a:pt x="2070" y="6554"/>
                  </a:lnTo>
                  <a:cubicBezTo>
                    <a:pt x="2118" y="6538"/>
                    <a:pt x="2213" y="6538"/>
                    <a:pt x="2325" y="6538"/>
                  </a:cubicBezTo>
                  <a:cubicBezTo>
                    <a:pt x="2643" y="6506"/>
                    <a:pt x="3041" y="6490"/>
                    <a:pt x="3041" y="6347"/>
                  </a:cubicBezTo>
                  <a:lnTo>
                    <a:pt x="3041" y="6188"/>
                  </a:lnTo>
                  <a:cubicBezTo>
                    <a:pt x="3025" y="5854"/>
                    <a:pt x="3041" y="5535"/>
                    <a:pt x="3089" y="5217"/>
                  </a:cubicBezTo>
                  <a:cubicBezTo>
                    <a:pt x="3121" y="5090"/>
                    <a:pt x="3153" y="4978"/>
                    <a:pt x="3200" y="4867"/>
                  </a:cubicBezTo>
                  <a:cubicBezTo>
                    <a:pt x="3519" y="4087"/>
                    <a:pt x="3630" y="3243"/>
                    <a:pt x="3519" y="2416"/>
                  </a:cubicBezTo>
                  <a:cubicBezTo>
                    <a:pt x="3312" y="1015"/>
                    <a:pt x="2086" y="12"/>
                    <a:pt x="2070" y="12"/>
                  </a:cubicBezTo>
                  <a:cubicBezTo>
                    <a:pt x="2062" y="4"/>
                    <a:pt x="2058" y="0"/>
                    <a:pt x="205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 flipH="1">
              <a:off x="7398672" y="3904148"/>
              <a:ext cx="38190" cy="143000"/>
            </a:xfrm>
            <a:custGeom>
              <a:avLst/>
              <a:gdLst/>
              <a:ahLst/>
              <a:cxnLst/>
              <a:rect l="l" t="t" r="r" b="b"/>
              <a:pathLst>
                <a:path w="352" h="1318" extrusionOk="0">
                  <a:moveTo>
                    <a:pt x="319" y="0"/>
                  </a:moveTo>
                  <a:cubicBezTo>
                    <a:pt x="319" y="446"/>
                    <a:pt x="208" y="892"/>
                    <a:pt x="1" y="1290"/>
                  </a:cubicBezTo>
                  <a:cubicBezTo>
                    <a:pt x="1" y="1290"/>
                    <a:pt x="1" y="1306"/>
                    <a:pt x="1" y="1306"/>
                  </a:cubicBezTo>
                  <a:cubicBezTo>
                    <a:pt x="1" y="1314"/>
                    <a:pt x="9" y="1318"/>
                    <a:pt x="15" y="1318"/>
                  </a:cubicBezTo>
                  <a:cubicBezTo>
                    <a:pt x="21" y="1318"/>
                    <a:pt x="25" y="1314"/>
                    <a:pt x="17" y="1306"/>
                  </a:cubicBezTo>
                  <a:cubicBezTo>
                    <a:pt x="224" y="892"/>
                    <a:pt x="335" y="462"/>
                    <a:pt x="35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 flipH="1">
              <a:off x="7305469" y="4258186"/>
              <a:ext cx="8788" cy="50234"/>
            </a:xfrm>
            <a:custGeom>
              <a:avLst/>
              <a:gdLst/>
              <a:ahLst/>
              <a:cxnLst/>
              <a:rect l="l" t="t" r="r" b="b"/>
              <a:pathLst>
                <a:path w="81" h="463" extrusionOk="0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49" y="446"/>
                  </a:lnTo>
                  <a:cubicBezTo>
                    <a:pt x="49" y="446"/>
                    <a:pt x="65" y="462"/>
                    <a:pt x="65" y="462"/>
                  </a:cubicBezTo>
                  <a:cubicBezTo>
                    <a:pt x="81" y="462"/>
                    <a:pt x="81" y="446"/>
                    <a:pt x="81" y="446"/>
                  </a:cubicBezTo>
                  <a:lnTo>
                    <a:pt x="17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 flipH="1">
              <a:off x="6457448" y="3886137"/>
              <a:ext cx="362807" cy="425636"/>
            </a:xfrm>
            <a:custGeom>
              <a:avLst/>
              <a:gdLst/>
              <a:ahLst/>
              <a:cxnLst/>
              <a:rect l="l" t="t" r="r" b="b"/>
              <a:pathLst>
                <a:path w="3344" h="3923" extrusionOk="0">
                  <a:moveTo>
                    <a:pt x="5" y="0"/>
                  </a:moveTo>
                  <a:cubicBezTo>
                    <a:pt x="2" y="0"/>
                    <a:pt x="0" y="2"/>
                    <a:pt x="0" y="7"/>
                  </a:cubicBezTo>
                  <a:cubicBezTo>
                    <a:pt x="478" y="2618"/>
                    <a:pt x="1974" y="3907"/>
                    <a:pt x="1990" y="3923"/>
                  </a:cubicBezTo>
                  <a:lnTo>
                    <a:pt x="2738" y="3923"/>
                  </a:lnTo>
                  <a:cubicBezTo>
                    <a:pt x="2818" y="3923"/>
                    <a:pt x="2897" y="3875"/>
                    <a:pt x="2913" y="3796"/>
                  </a:cubicBezTo>
                  <a:lnTo>
                    <a:pt x="3343" y="2029"/>
                  </a:lnTo>
                  <a:cubicBezTo>
                    <a:pt x="3343" y="2029"/>
                    <a:pt x="3327" y="2013"/>
                    <a:pt x="3327" y="2013"/>
                  </a:cubicBezTo>
                  <a:cubicBezTo>
                    <a:pt x="3327" y="2013"/>
                    <a:pt x="3311" y="2013"/>
                    <a:pt x="3311" y="2029"/>
                  </a:cubicBezTo>
                  <a:lnTo>
                    <a:pt x="2897" y="3796"/>
                  </a:lnTo>
                  <a:cubicBezTo>
                    <a:pt x="2881" y="3859"/>
                    <a:pt x="2818" y="3907"/>
                    <a:pt x="2754" y="3907"/>
                  </a:cubicBezTo>
                  <a:lnTo>
                    <a:pt x="2006" y="3907"/>
                  </a:lnTo>
                  <a:cubicBezTo>
                    <a:pt x="1910" y="3827"/>
                    <a:pt x="494" y="2538"/>
                    <a:pt x="16" y="7"/>
                  </a:cubicBezTo>
                  <a:cubicBezTo>
                    <a:pt x="16" y="7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 flipH="1">
              <a:off x="6733787" y="3924872"/>
              <a:ext cx="115873" cy="214283"/>
            </a:xfrm>
            <a:custGeom>
              <a:avLst/>
              <a:gdLst/>
              <a:ahLst/>
              <a:cxnLst/>
              <a:rect l="l" t="t" r="r" b="b"/>
              <a:pathLst>
                <a:path w="1068" h="1975" extrusionOk="0">
                  <a:moveTo>
                    <a:pt x="17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40" y="733"/>
                    <a:pt x="590" y="1385"/>
                    <a:pt x="1051" y="1974"/>
                  </a:cubicBezTo>
                  <a:lnTo>
                    <a:pt x="1067" y="1974"/>
                  </a:lnTo>
                  <a:cubicBezTo>
                    <a:pt x="1067" y="1958"/>
                    <a:pt x="1067" y="1958"/>
                    <a:pt x="1067" y="1958"/>
                  </a:cubicBezTo>
                  <a:cubicBezTo>
                    <a:pt x="606" y="1369"/>
                    <a:pt x="255" y="701"/>
                    <a:pt x="33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 flipH="1">
              <a:off x="6516238" y="4252978"/>
              <a:ext cx="6944" cy="58806"/>
            </a:xfrm>
            <a:custGeom>
              <a:avLst/>
              <a:gdLst/>
              <a:ahLst/>
              <a:cxnLst/>
              <a:rect l="l" t="t" r="r" b="b"/>
              <a:pathLst>
                <a:path w="64" h="542" extrusionOk="0">
                  <a:moveTo>
                    <a:pt x="48" y="1"/>
                  </a:moveTo>
                  <a:cubicBezTo>
                    <a:pt x="32" y="1"/>
                    <a:pt x="32" y="1"/>
                    <a:pt x="32" y="17"/>
                  </a:cubicBezTo>
                  <a:lnTo>
                    <a:pt x="0" y="526"/>
                  </a:lnTo>
                  <a:cubicBezTo>
                    <a:pt x="0" y="542"/>
                    <a:pt x="0" y="542"/>
                    <a:pt x="0" y="542"/>
                  </a:cubicBezTo>
                  <a:cubicBezTo>
                    <a:pt x="16" y="542"/>
                    <a:pt x="16" y="542"/>
                    <a:pt x="16" y="526"/>
                  </a:cubicBezTo>
                  <a:lnTo>
                    <a:pt x="64" y="17"/>
                  </a:lnTo>
                  <a:cubicBezTo>
                    <a:pt x="64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 flipH="1">
              <a:off x="6379745" y="4247878"/>
              <a:ext cx="10524" cy="51862"/>
            </a:xfrm>
            <a:custGeom>
              <a:avLst/>
              <a:gdLst/>
              <a:ahLst/>
              <a:cxnLst/>
              <a:rect l="l" t="t" r="r" b="b"/>
              <a:pathLst>
                <a:path w="97" h="478" extrusionOk="0">
                  <a:moveTo>
                    <a:pt x="17" y="0"/>
                  </a:moveTo>
                  <a:cubicBezTo>
                    <a:pt x="17" y="0"/>
                    <a:pt x="1" y="0"/>
                    <a:pt x="1" y="16"/>
                  </a:cubicBezTo>
                  <a:lnTo>
                    <a:pt x="80" y="478"/>
                  </a:lnTo>
                  <a:lnTo>
                    <a:pt x="96" y="478"/>
                  </a:lnTo>
                  <a:cubicBezTo>
                    <a:pt x="96" y="478"/>
                    <a:pt x="96" y="478"/>
                    <a:pt x="96" y="462"/>
                  </a:cubicBezTo>
                  <a:lnTo>
                    <a:pt x="33" y="16"/>
                  </a:lnTo>
                  <a:cubicBezTo>
                    <a:pt x="33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 flipH="1">
              <a:off x="5486902" y="3467217"/>
              <a:ext cx="117500" cy="898142"/>
            </a:xfrm>
            <a:custGeom>
              <a:avLst/>
              <a:gdLst/>
              <a:ahLst/>
              <a:cxnLst/>
              <a:rect l="l" t="t" r="r" b="b"/>
              <a:pathLst>
                <a:path w="1083" h="8278" extrusionOk="0">
                  <a:moveTo>
                    <a:pt x="1019" y="0"/>
                  </a:moveTo>
                  <a:cubicBezTo>
                    <a:pt x="1067" y="924"/>
                    <a:pt x="1067" y="1863"/>
                    <a:pt x="1019" y="2802"/>
                  </a:cubicBezTo>
                  <a:cubicBezTo>
                    <a:pt x="1083" y="1863"/>
                    <a:pt x="1083" y="924"/>
                    <a:pt x="1019" y="0"/>
                  </a:cubicBezTo>
                  <a:close/>
                  <a:moveTo>
                    <a:pt x="1019" y="2802"/>
                  </a:moveTo>
                  <a:lnTo>
                    <a:pt x="1019" y="2802"/>
                  </a:lnTo>
                  <a:cubicBezTo>
                    <a:pt x="979" y="3542"/>
                    <a:pt x="900" y="4453"/>
                    <a:pt x="742" y="5408"/>
                  </a:cubicBezTo>
                  <a:lnTo>
                    <a:pt x="742" y="5408"/>
                  </a:lnTo>
                  <a:cubicBezTo>
                    <a:pt x="900" y="4457"/>
                    <a:pt x="979" y="3550"/>
                    <a:pt x="1019" y="2802"/>
                  </a:cubicBezTo>
                  <a:close/>
                  <a:moveTo>
                    <a:pt x="742" y="5408"/>
                  </a:moveTo>
                  <a:cubicBezTo>
                    <a:pt x="585" y="6359"/>
                    <a:pt x="350" y="7354"/>
                    <a:pt x="0" y="8277"/>
                  </a:cubicBezTo>
                  <a:cubicBezTo>
                    <a:pt x="350" y="7362"/>
                    <a:pt x="585" y="6363"/>
                    <a:pt x="742" y="5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 flipH="1">
              <a:off x="5478224" y="3472425"/>
              <a:ext cx="162417" cy="183578"/>
            </a:xfrm>
            <a:custGeom>
              <a:avLst/>
              <a:gdLst/>
              <a:ahLst/>
              <a:cxnLst/>
              <a:rect l="l" t="t" r="r" b="b"/>
              <a:pathLst>
                <a:path w="1497" h="1692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255"/>
                    <a:pt x="48" y="509"/>
                    <a:pt x="191" y="732"/>
                  </a:cubicBezTo>
                  <a:cubicBezTo>
                    <a:pt x="302" y="987"/>
                    <a:pt x="446" y="1194"/>
                    <a:pt x="637" y="1385"/>
                  </a:cubicBezTo>
                  <a:cubicBezTo>
                    <a:pt x="738" y="1473"/>
                    <a:pt x="1018" y="1691"/>
                    <a:pt x="1209" y="1691"/>
                  </a:cubicBezTo>
                  <a:cubicBezTo>
                    <a:pt x="1260" y="1691"/>
                    <a:pt x="1304" y="1676"/>
                    <a:pt x="1337" y="1640"/>
                  </a:cubicBezTo>
                  <a:cubicBezTo>
                    <a:pt x="1496" y="1465"/>
                    <a:pt x="1194" y="971"/>
                    <a:pt x="1098" y="828"/>
                  </a:cubicBezTo>
                  <a:cubicBezTo>
                    <a:pt x="971" y="669"/>
                    <a:pt x="828" y="525"/>
                    <a:pt x="653" y="414"/>
                  </a:cubicBezTo>
                  <a:cubicBezTo>
                    <a:pt x="462" y="255"/>
                    <a:pt x="239" y="112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 flipH="1">
              <a:off x="5348674" y="3468953"/>
              <a:ext cx="157318" cy="194970"/>
            </a:xfrm>
            <a:custGeom>
              <a:avLst/>
              <a:gdLst/>
              <a:ahLst/>
              <a:cxnLst/>
              <a:rect l="l" t="t" r="r" b="b"/>
              <a:pathLst>
                <a:path w="1450" h="1797" extrusionOk="0">
                  <a:moveTo>
                    <a:pt x="1449" y="0"/>
                  </a:moveTo>
                  <a:cubicBezTo>
                    <a:pt x="1067" y="191"/>
                    <a:pt x="733" y="462"/>
                    <a:pt x="478" y="796"/>
                  </a:cubicBezTo>
                  <a:cubicBezTo>
                    <a:pt x="367" y="955"/>
                    <a:pt x="1" y="1576"/>
                    <a:pt x="160" y="1751"/>
                  </a:cubicBezTo>
                  <a:cubicBezTo>
                    <a:pt x="186" y="1783"/>
                    <a:pt x="222" y="1797"/>
                    <a:pt x="263" y="1797"/>
                  </a:cubicBezTo>
                  <a:cubicBezTo>
                    <a:pt x="468" y="1797"/>
                    <a:pt x="812" y="1459"/>
                    <a:pt x="892" y="1353"/>
                  </a:cubicBezTo>
                  <a:cubicBezTo>
                    <a:pt x="1003" y="1210"/>
                    <a:pt x="1115" y="1051"/>
                    <a:pt x="1194" y="876"/>
                  </a:cubicBezTo>
                  <a:cubicBezTo>
                    <a:pt x="1354" y="621"/>
                    <a:pt x="1449" y="319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 flipH="1">
              <a:off x="5407481" y="3137375"/>
              <a:ext cx="146902" cy="255078"/>
            </a:xfrm>
            <a:custGeom>
              <a:avLst/>
              <a:gdLst/>
              <a:ahLst/>
              <a:cxnLst/>
              <a:rect l="l" t="t" r="r" b="b"/>
              <a:pathLst>
                <a:path w="1354" h="2351" extrusionOk="0">
                  <a:moveTo>
                    <a:pt x="699" y="0"/>
                  </a:moveTo>
                  <a:cubicBezTo>
                    <a:pt x="674" y="0"/>
                    <a:pt x="647" y="5"/>
                    <a:pt x="622" y="16"/>
                  </a:cubicBezTo>
                  <a:lnTo>
                    <a:pt x="606" y="16"/>
                  </a:lnTo>
                  <a:lnTo>
                    <a:pt x="590" y="32"/>
                  </a:lnTo>
                  <a:cubicBezTo>
                    <a:pt x="494" y="96"/>
                    <a:pt x="431" y="255"/>
                    <a:pt x="335" y="319"/>
                  </a:cubicBezTo>
                  <a:lnTo>
                    <a:pt x="176" y="319"/>
                  </a:lnTo>
                  <a:cubicBezTo>
                    <a:pt x="144" y="319"/>
                    <a:pt x="128" y="334"/>
                    <a:pt x="112" y="350"/>
                  </a:cubicBezTo>
                  <a:lnTo>
                    <a:pt x="112" y="366"/>
                  </a:lnTo>
                  <a:cubicBezTo>
                    <a:pt x="33" y="430"/>
                    <a:pt x="1" y="541"/>
                    <a:pt x="1" y="637"/>
                  </a:cubicBezTo>
                  <a:cubicBezTo>
                    <a:pt x="1" y="764"/>
                    <a:pt x="17" y="907"/>
                    <a:pt x="49" y="1035"/>
                  </a:cubicBezTo>
                  <a:cubicBezTo>
                    <a:pt x="49" y="1083"/>
                    <a:pt x="65" y="1130"/>
                    <a:pt x="65" y="1178"/>
                  </a:cubicBezTo>
                  <a:cubicBezTo>
                    <a:pt x="80" y="1401"/>
                    <a:pt x="96" y="1640"/>
                    <a:pt x="112" y="1878"/>
                  </a:cubicBezTo>
                  <a:cubicBezTo>
                    <a:pt x="96" y="2053"/>
                    <a:pt x="128" y="2245"/>
                    <a:pt x="224" y="2324"/>
                  </a:cubicBezTo>
                  <a:cubicBezTo>
                    <a:pt x="252" y="2343"/>
                    <a:pt x="285" y="2350"/>
                    <a:pt x="318" y="2350"/>
                  </a:cubicBezTo>
                  <a:cubicBezTo>
                    <a:pt x="341" y="2350"/>
                    <a:pt x="363" y="2347"/>
                    <a:pt x="383" y="2340"/>
                  </a:cubicBezTo>
                  <a:cubicBezTo>
                    <a:pt x="638" y="2260"/>
                    <a:pt x="860" y="2085"/>
                    <a:pt x="1004" y="1878"/>
                  </a:cubicBezTo>
                  <a:cubicBezTo>
                    <a:pt x="1147" y="1719"/>
                    <a:pt x="1242" y="1544"/>
                    <a:pt x="1290" y="1353"/>
                  </a:cubicBezTo>
                  <a:cubicBezTo>
                    <a:pt x="1354" y="1146"/>
                    <a:pt x="1322" y="923"/>
                    <a:pt x="1195" y="764"/>
                  </a:cubicBezTo>
                  <a:cubicBezTo>
                    <a:pt x="1163" y="732"/>
                    <a:pt x="1147" y="716"/>
                    <a:pt x="1115" y="716"/>
                  </a:cubicBezTo>
                  <a:lnTo>
                    <a:pt x="1099" y="716"/>
                  </a:lnTo>
                  <a:cubicBezTo>
                    <a:pt x="1051" y="701"/>
                    <a:pt x="1020" y="669"/>
                    <a:pt x="988" y="621"/>
                  </a:cubicBezTo>
                  <a:cubicBezTo>
                    <a:pt x="988" y="605"/>
                    <a:pt x="988" y="605"/>
                    <a:pt x="988" y="605"/>
                  </a:cubicBezTo>
                  <a:cubicBezTo>
                    <a:pt x="940" y="462"/>
                    <a:pt x="908" y="334"/>
                    <a:pt x="892" y="191"/>
                  </a:cubicBezTo>
                  <a:cubicBezTo>
                    <a:pt x="892" y="175"/>
                    <a:pt x="892" y="175"/>
                    <a:pt x="892" y="159"/>
                  </a:cubicBezTo>
                  <a:cubicBezTo>
                    <a:pt x="892" y="159"/>
                    <a:pt x="892" y="143"/>
                    <a:pt x="892" y="143"/>
                  </a:cubicBezTo>
                  <a:cubicBezTo>
                    <a:pt x="868" y="58"/>
                    <a:pt x="786" y="0"/>
                    <a:pt x="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 flipH="1">
              <a:off x="5486906" y="3188479"/>
              <a:ext cx="200390" cy="201154"/>
            </a:xfrm>
            <a:custGeom>
              <a:avLst/>
              <a:gdLst/>
              <a:ahLst/>
              <a:cxnLst/>
              <a:rect l="l" t="t" r="r" b="b"/>
              <a:pathLst>
                <a:path w="1847" h="1854" extrusionOk="0">
                  <a:moveTo>
                    <a:pt x="767" y="1"/>
                  </a:moveTo>
                  <a:cubicBezTo>
                    <a:pt x="749" y="1"/>
                    <a:pt x="732" y="3"/>
                    <a:pt x="717" y="7"/>
                  </a:cubicBezTo>
                  <a:lnTo>
                    <a:pt x="701" y="23"/>
                  </a:lnTo>
                  <a:cubicBezTo>
                    <a:pt x="669" y="39"/>
                    <a:pt x="653" y="54"/>
                    <a:pt x="637" y="70"/>
                  </a:cubicBezTo>
                  <a:cubicBezTo>
                    <a:pt x="603" y="82"/>
                    <a:pt x="569" y="93"/>
                    <a:pt x="536" y="93"/>
                  </a:cubicBezTo>
                  <a:cubicBezTo>
                    <a:pt x="522" y="93"/>
                    <a:pt x="508" y="91"/>
                    <a:pt x="494" y="86"/>
                  </a:cubicBezTo>
                  <a:lnTo>
                    <a:pt x="478" y="86"/>
                  </a:lnTo>
                  <a:cubicBezTo>
                    <a:pt x="398" y="54"/>
                    <a:pt x="287" y="39"/>
                    <a:pt x="191" y="23"/>
                  </a:cubicBezTo>
                  <a:cubicBezTo>
                    <a:pt x="159" y="23"/>
                    <a:pt x="143" y="39"/>
                    <a:pt x="112" y="54"/>
                  </a:cubicBezTo>
                  <a:cubicBezTo>
                    <a:pt x="32" y="118"/>
                    <a:pt x="0" y="230"/>
                    <a:pt x="48" y="341"/>
                  </a:cubicBezTo>
                  <a:cubicBezTo>
                    <a:pt x="64" y="389"/>
                    <a:pt x="80" y="421"/>
                    <a:pt x="112" y="468"/>
                  </a:cubicBezTo>
                  <a:cubicBezTo>
                    <a:pt x="112" y="484"/>
                    <a:pt x="112" y="484"/>
                    <a:pt x="112" y="500"/>
                  </a:cubicBezTo>
                  <a:cubicBezTo>
                    <a:pt x="175" y="580"/>
                    <a:pt x="207" y="659"/>
                    <a:pt x="223" y="755"/>
                  </a:cubicBezTo>
                  <a:cubicBezTo>
                    <a:pt x="223" y="755"/>
                    <a:pt x="223" y="771"/>
                    <a:pt x="223" y="771"/>
                  </a:cubicBezTo>
                  <a:lnTo>
                    <a:pt x="223" y="787"/>
                  </a:lnTo>
                  <a:cubicBezTo>
                    <a:pt x="207" y="866"/>
                    <a:pt x="143" y="914"/>
                    <a:pt x="128" y="994"/>
                  </a:cubicBezTo>
                  <a:cubicBezTo>
                    <a:pt x="112" y="1200"/>
                    <a:pt x="191" y="1407"/>
                    <a:pt x="366" y="1551"/>
                  </a:cubicBezTo>
                  <a:cubicBezTo>
                    <a:pt x="526" y="1678"/>
                    <a:pt x="701" y="1758"/>
                    <a:pt x="908" y="1789"/>
                  </a:cubicBezTo>
                  <a:cubicBezTo>
                    <a:pt x="1083" y="1837"/>
                    <a:pt x="1258" y="1853"/>
                    <a:pt x="1433" y="1853"/>
                  </a:cubicBezTo>
                  <a:cubicBezTo>
                    <a:pt x="1528" y="1837"/>
                    <a:pt x="1608" y="1821"/>
                    <a:pt x="1687" y="1789"/>
                  </a:cubicBezTo>
                  <a:cubicBezTo>
                    <a:pt x="1751" y="1774"/>
                    <a:pt x="1799" y="1726"/>
                    <a:pt x="1815" y="1662"/>
                  </a:cubicBezTo>
                  <a:cubicBezTo>
                    <a:pt x="1847" y="1551"/>
                    <a:pt x="1751" y="1376"/>
                    <a:pt x="1656" y="1232"/>
                  </a:cubicBezTo>
                  <a:lnTo>
                    <a:pt x="1417" y="834"/>
                  </a:lnTo>
                  <a:cubicBezTo>
                    <a:pt x="1401" y="818"/>
                    <a:pt x="1401" y="818"/>
                    <a:pt x="1401" y="818"/>
                  </a:cubicBezTo>
                  <a:lnTo>
                    <a:pt x="1305" y="675"/>
                  </a:lnTo>
                  <a:lnTo>
                    <a:pt x="1305" y="659"/>
                  </a:lnTo>
                  <a:lnTo>
                    <a:pt x="1305" y="643"/>
                  </a:lnTo>
                  <a:cubicBezTo>
                    <a:pt x="1274" y="612"/>
                    <a:pt x="1258" y="580"/>
                    <a:pt x="1258" y="564"/>
                  </a:cubicBezTo>
                  <a:cubicBezTo>
                    <a:pt x="1194" y="421"/>
                    <a:pt x="1114" y="277"/>
                    <a:pt x="1035" y="166"/>
                  </a:cubicBezTo>
                  <a:cubicBezTo>
                    <a:pt x="1003" y="118"/>
                    <a:pt x="971" y="86"/>
                    <a:pt x="939" y="54"/>
                  </a:cubicBezTo>
                  <a:lnTo>
                    <a:pt x="908" y="54"/>
                  </a:lnTo>
                  <a:cubicBezTo>
                    <a:pt x="872" y="19"/>
                    <a:pt x="818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 flipH="1">
              <a:off x="5433299" y="3215061"/>
              <a:ext cx="43290" cy="60542"/>
            </a:xfrm>
            <a:custGeom>
              <a:avLst/>
              <a:gdLst/>
              <a:ahLst/>
              <a:cxnLst/>
              <a:rect l="l" t="t" r="r" b="b"/>
              <a:pathLst>
                <a:path w="399" h="558" extrusionOk="0">
                  <a:moveTo>
                    <a:pt x="382" y="0"/>
                  </a:moveTo>
                  <a:lnTo>
                    <a:pt x="287" y="160"/>
                  </a:lnTo>
                  <a:cubicBezTo>
                    <a:pt x="334" y="112"/>
                    <a:pt x="366" y="48"/>
                    <a:pt x="398" y="0"/>
                  </a:cubicBezTo>
                  <a:close/>
                  <a:moveTo>
                    <a:pt x="285" y="163"/>
                  </a:moveTo>
                  <a:cubicBezTo>
                    <a:pt x="205" y="305"/>
                    <a:pt x="111" y="431"/>
                    <a:pt x="0" y="558"/>
                  </a:cubicBezTo>
                  <a:lnTo>
                    <a:pt x="16" y="558"/>
                  </a:lnTo>
                  <a:cubicBezTo>
                    <a:pt x="111" y="431"/>
                    <a:pt x="205" y="305"/>
                    <a:pt x="285" y="163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 flipH="1">
              <a:off x="5433297" y="3215061"/>
              <a:ext cx="1844" cy="108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 flipH="1">
              <a:off x="5448924" y="3203018"/>
              <a:ext cx="58804" cy="84628"/>
            </a:xfrm>
            <a:custGeom>
              <a:avLst/>
              <a:gdLst/>
              <a:ahLst/>
              <a:cxnLst/>
              <a:rect l="l" t="t" r="r" b="b"/>
              <a:pathLst>
                <a:path w="542" h="780" extrusionOk="0"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ubicBezTo>
                    <a:pt x="192" y="525"/>
                    <a:pt x="367" y="271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7" y="271"/>
                    <a:pt x="192" y="525"/>
                    <a:pt x="1" y="78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 flipH="1">
              <a:off x="5460967" y="3154626"/>
              <a:ext cx="51969" cy="141698"/>
            </a:xfrm>
            <a:custGeom>
              <a:avLst/>
              <a:gdLst/>
              <a:ahLst/>
              <a:cxnLst/>
              <a:rect l="l" t="t" r="r" b="b"/>
              <a:pathLst>
                <a:path w="479" h="1306" extrusionOk="0">
                  <a:moveTo>
                    <a:pt x="478" y="0"/>
                  </a:moveTo>
                  <a:lnTo>
                    <a:pt x="1" y="1306"/>
                  </a:lnTo>
                  <a:lnTo>
                    <a:pt x="17" y="1306"/>
                  </a:lnTo>
                  <a:lnTo>
                    <a:pt x="478" y="16"/>
                  </a:lnTo>
                  <a:cubicBezTo>
                    <a:pt x="478" y="0"/>
                    <a:pt x="478" y="0"/>
                    <a:pt x="478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 flipH="1">
              <a:off x="5490370" y="3139111"/>
              <a:ext cx="36346" cy="150269"/>
            </a:xfrm>
            <a:custGeom>
              <a:avLst/>
              <a:gdLst/>
              <a:ahLst/>
              <a:cxnLst/>
              <a:rect l="l" t="t" r="r" b="b"/>
              <a:pathLst>
                <a:path w="335" h="1385" extrusionOk="0">
                  <a:moveTo>
                    <a:pt x="319" y="0"/>
                  </a:moveTo>
                  <a:cubicBezTo>
                    <a:pt x="253" y="272"/>
                    <a:pt x="188" y="544"/>
                    <a:pt x="125" y="816"/>
                  </a:cubicBezTo>
                  <a:lnTo>
                    <a:pt x="125" y="816"/>
                  </a:lnTo>
                  <a:cubicBezTo>
                    <a:pt x="190" y="539"/>
                    <a:pt x="259" y="264"/>
                    <a:pt x="335" y="0"/>
                  </a:cubicBezTo>
                  <a:close/>
                  <a:moveTo>
                    <a:pt x="125" y="816"/>
                  </a:moveTo>
                  <a:cubicBezTo>
                    <a:pt x="81" y="1006"/>
                    <a:pt x="39" y="1197"/>
                    <a:pt x="1" y="1385"/>
                  </a:cubicBezTo>
                  <a:cubicBezTo>
                    <a:pt x="40" y="1195"/>
                    <a:pt x="82" y="1005"/>
                    <a:pt x="125" y="8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9"/>
            <p:cNvSpPr/>
            <p:nvPr/>
          </p:nvSpPr>
          <p:spPr>
            <a:xfrm flipH="1">
              <a:off x="5523136" y="3171878"/>
              <a:ext cx="13887" cy="131390"/>
            </a:xfrm>
            <a:custGeom>
              <a:avLst/>
              <a:gdLst/>
              <a:ahLst/>
              <a:cxnLst/>
              <a:rect l="l" t="t" r="r" b="b"/>
              <a:pathLst>
                <a:path w="128" h="1211" extrusionOk="0">
                  <a:moveTo>
                    <a:pt x="111" y="1"/>
                  </a:moveTo>
                  <a:cubicBezTo>
                    <a:pt x="48" y="319"/>
                    <a:pt x="16" y="653"/>
                    <a:pt x="0" y="971"/>
                  </a:cubicBezTo>
                  <a:cubicBezTo>
                    <a:pt x="16" y="1051"/>
                    <a:pt x="16" y="1131"/>
                    <a:pt x="16" y="1210"/>
                  </a:cubicBezTo>
                  <a:lnTo>
                    <a:pt x="16" y="987"/>
                  </a:lnTo>
                  <a:cubicBezTo>
                    <a:pt x="32" y="653"/>
                    <a:pt x="64" y="335"/>
                    <a:pt x="127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 flipH="1">
              <a:off x="5540387" y="3177086"/>
              <a:ext cx="8788" cy="126183"/>
            </a:xfrm>
            <a:custGeom>
              <a:avLst/>
              <a:gdLst/>
              <a:ahLst/>
              <a:cxnLst/>
              <a:rect l="l" t="t" r="r" b="b"/>
              <a:pathLst>
                <a:path w="81" h="1163" extrusionOk="0">
                  <a:moveTo>
                    <a:pt x="17" y="0"/>
                  </a:moveTo>
                  <a:cubicBezTo>
                    <a:pt x="1" y="255"/>
                    <a:pt x="1" y="510"/>
                    <a:pt x="17" y="764"/>
                  </a:cubicBezTo>
                  <a:cubicBezTo>
                    <a:pt x="32" y="892"/>
                    <a:pt x="64" y="1035"/>
                    <a:pt x="80" y="1162"/>
                  </a:cubicBezTo>
                  <a:cubicBezTo>
                    <a:pt x="64" y="1035"/>
                    <a:pt x="48" y="908"/>
                    <a:pt x="32" y="796"/>
                  </a:cubicBezTo>
                  <a:cubicBezTo>
                    <a:pt x="17" y="526"/>
                    <a:pt x="17" y="255"/>
                    <a:pt x="32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 flipH="1">
              <a:off x="5623283" y="3275496"/>
              <a:ext cx="45025" cy="31247"/>
            </a:xfrm>
            <a:custGeom>
              <a:avLst/>
              <a:gdLst/>
              <a:ahLst/>
              <a:cxnLst/>
              <a:rect l="l" t="t" r="r" b="b"/>
              <a:pathLst>
                <a:path w="415" h="288" extrusionOk="0">
                  <a:moveTo>
                    <a:pt x="0" y="1"/>
                  </a:moveTo>
                  <a:lnTo>
                    <a:pt x="16" y="16"/>
                  </a:lnTo>
                  <a:cubicBezTo>
                    <a:pt x="16" y="1"/>
                    <a:pt x="0" y="1"/>
                    <a:pt x="0" y="1"/>
                  </a:cubicBezTo>
                  <a:close/>
                  <a:moveTo>
                    <a:pt x="16" y="16"/>
                  </a:moveTo>
                  <a:cubicBezTo>
                    <a:pt x="128" y="112"/>
                    <a:pt x="271" y="207"/>
                    <a:pt x="414" y="287"/>
                  </a:cubicBezTo>
                  <a:cubicBezTo>
                    <a:pt x="271" y="207"/>
                    <a:pt x="144" y="112"/>
                    <a:pt x="16" y="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 flipH="1">
              <a:off x="5590518" y="3242729"/>
              <a:ext cx="88206" cy="67377"/>
            </a:xfrm>
            <a:custGeom>
              <a:avLst/>
              <a:gdLst/>
              <a:ahLst/>
              <a:cxnLst/>
              <a:rect l="l" t="t" r="r" b="b"/>
              <a:pathLst>
                <a:path w="813" h="621" extrusionOk="0">
                  <a:moveTo>
                    <a:pt x="1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71" y="239"/>
                    <a:pt x="542" y="430"/>
                    <a:pt x="813" y="621"/>
                  </a:cubicBezTo>
                  <a:lnTo>
                    <a:pt x="813" y="605"/>
                  </a:lnTo>
                  <a:cubicBezTo>
                    <a:pt x="542" y="414"/>
                    <a:pt x="255" y="207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9"/>
            <p:cNvSpPr/>
            <p:nvPr/>
          </p:nvSpPr>
          <p:spPr>
            <a:xfrm flipH="1">
              <a:off x="5583574" y="3196074"/>
              <a:ext cx="95150" cy="119239"/>
            </a:xfrm>
            <a:custGeom>
              <a:avLst/>
              <a:gdLst/>
              <a:ahLst/>
              <a:cxnLst/>
              <a:rect l="l" t="t" r="r" b="b"/>
              <a:pathLst>
                <a:path w="877" h="1099" extrusionOk="0">
                  <a:moveTo>
                    <a:pt x="1" y="0"/>
                  </a:moveTo>
                  <a:lnTo>
                    <a:pt x="876" y="1099"/>
                  </a:lnTo>
                  <a:lnTo>
                    <a:pt x="876" y="10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 flipH="1">
              <a:off x="5571529" y="3199546"/>
              <a:ext cx="65748" cy="105460"/>
            </a:xfrm>
            <a:custGeom>
              <a:avLst/>
              <a:gdLst/>
              <a:ahLst/>
              <a:cxnLst/>
              <a:rect l="l" t="t" r="r" b="b"/>
              <a:pathLst>
                <a:path w="606" h="972" extrusionOk="0">
                  <a:moveTo>
                    <a:pt x="1" y="0"/>
                  </a:moveTo>
                  <a:cubicBezTo>
                    <a:pt x="208" y="319"/>
                    <a:pt x="399" y="637"/>
                    <a:pt x="606" y="971"/>
                  </a:cubicBezTo>
                  <a:cubicBezTo>
                    <a:pt x="415" y="653"/>
                    <a:pt x="224" y="319"/>
                    <a:pt x="17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 flipH="1">
              <a:off x="5559377" y="3192602"/>
              <a:ext cx="55441" cy="122711"/>
            </a:xfrm>
            <a:custGeom>
              <a:avLst/>
              <a:gdLst/>
              <a:ahLst/>
              <a:cxnLst/>
              <a:rect l="l" t="t" r="r" b="b"/>
              <a:pathLst>
                <a:path w="511" h="1131" extrusionOk="0">
                  <a:moveTo>
                    <a:pt x="1" y="1"/>
                  </a:moveTo>
                  <a:cubicBezTo>
                    <a:pt x="208" y="367"/>
                    <a:pt x="383" y="749"/>
                    <a:pt x="510" y="1131"/>
                  </a:cubicBezTo>
                  <a:lnTo>
                    <a:pt x="510" y="1131"/>
                  </a:lnTo>
                  <a:lnTo>
                    <a:pt x="510" y="1131"/>
                  </a:lnTo>
                  <a:lnTo>
                    <a:pt x="510" y="1131"/>
                  </a:lnTo>
                  <a:cubicBezTo>
                    <a:pt x="383" y="749"/>
                    <a:pt x="208" y="367"/>
                    <a:pt x="1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9"/>
            <p:cNvSpPr/>
            <p:nvPr/>
          </p:nvSpPr>
          <p:spPr>
            <a:xfrm flipH="1">
              <a:off x="5554276" y="3194338"/>
              <a:ext cx="34610" cy="117503"/>
            </a:xfrm>
            <a:custGeom>
              <a:avLst/>
              <a:gdLst/>
              <a:ahLst/>
              <a:cxnLst/>
              <a:rect l="l" t="t" r="r" b="b"/>
              <a:pathLst>
                <a:path w="319" h="1083" extrusionOk="0">
                  <a:moveTo>
                    <a:pt x="1" y="0"/>
                  </a:moveTo>
                  <a:lnTo>
                    <a:pt x="1" y="0"/>
                  </a:lnTo>
                  <a:cubicBezTo>
                    <a:pt x="144" y="351"/>
                    <a:pt x="255" y="717"/>
                    <a:pt x="319" y="1083"/>
                  </a:cubicBezTo>
                  <a:cubicBezTo>
                    <a:pt x="255" y="717"/>
                    <a:pt x="160" y="367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 flipH="1">
              <a:off x="5490373" y="3242403"/>
              <a:ext cx="105457" cy="133560"/>
            </a:xfrm>
            <a:custGeom>
              <a:avLst/>
              <a:gdLst/>
              <a:ahLst/>
              <a:cxnLst/>
              <a:rect l="l" t="t" r="r" b="b"/>
              <a:pathLst>
                <a:path w="972" h="1231" extrusionOk="0">
                  <a:moveTo>
                    <a:pt x="385" y="1"/>
                  </a:moveTo>
                  <a:cubicBezTo>
                    <a:pt x="370" y="1"/>
                    <a:pt x="358" y="6"/>
                    <a:pt x="351" y="19"/>
                  </a:cubicBezTo>
                  <a:cubicBezTo>
                    <a:pt x="335" y="35"/>
                    <a:pt x="335" y="51"/>
                    <a:pt x="351" y="51"/>
                  </a:cubicBezTo>
                  <a:cubicBezTo>
                    <a:pt x="351" y="146"/>
                    <a:pt x="367" y="242"/>
                    <a:pt x="399" y="337"/>
                  </a:cubicBezTo>
                  <a:cubicBezTo>
                    <a:pt x="319" y="290"/>
                    <a:pt x="224" y="258"/>
                    <a:pt x="128" y="258"/>
                  </a:cubicBezTo>
                  <a:cubicBezTo>
                    <a:pt x="112" y="258"/>
                    <a:pt x="96" y="258"/>
                    <a:pt x="65" y="274"/>
                  </a:cubicBezTo>
                  <a:cubicBezTo>
                    <a:pt x="1" y="306"/>
                    <a:pt x="17" y="401"/>
                    <a:pt x="49" y="465"/>
                  </a:cubicBezTo>
                  <a:cubicBezTo>
                    <a:pt x="96" y="640"/>
                    <a:pt x="192" y="815"/>
                    <a:pt x="303" y="958"/>
                  </a:cubicBezTo>
                  <a:cubicBezTo>
                    <a:pt x="383" y="1117"/>
                    <a:pt x="526" y="1213"/>
                    <a:pt x="701" y="1229"/>
                  </a:cubicBezTo>
                  <a:cubicBezTo>
                    <a:pt x="711" y="1230"/>
                    <a:pt x="720" y="1231"/>
                    <a:pt x="730" y="1231"/>
                  </a:cubicBezTo>
                  <a:cubicBezTo>
                    <a:pt x="831" y="1231"/>
                    <a:pt x="927" y="1156"/>
                    <a:pt x="956" y="1054"/>
                  </a:cubicBezTo>
                  <a:cubicBezTo>
                    <a:pt x="972" y="926"/>
                    <a:pt x="972" y="783"/>
                    <a:pt x="956" y="656"/>
                  </a:cubicBezTo>
                  <a:cubicBezTo>
                    <a:pt x="972" y="465"/>
                    <a:pt x="940" y="274"/>
                    <a:pt x="860" y="99"/>
                  </a:cubicBezTo>
                  <a:cubicBezTo>
                    <a:pt x="860" y="83"/>
                    <a:pt x="844" y="83"/>
                    <a:pt x="829" y="67"/>
                  </a:cubicBezTo>
                  <a:cubicBezTo>
                    <a:pt x="822" y="65"/>
                    <a:pt x="816" y="64"/>
                    <a:pt x="810" y="64"/>
                  </a:cubicBezTo>
                  <a:cubicBezTo>
                    <a:pt x="772" y="64"/>
                    <a:pt x="745" y="105"/>
                    <a:pt x="717" y="146"/>
                  </a:cubicBezTo>
                  <a:cubicBezTo>
                    <a:pt x="701" y="194"/>
                    <a:pt x="669" y="274"/>
                    <a:pt x="638" y="337"/>
                  </a:cubicBezTo>
                  <a:cubicBezTo>
                    <a:pt x="606" y="210"/>
                    <a:pt x="542" y="99"/>
                    <a:pt x="447" y="19"/>
                  </a:cubicBezTo>
                  <a:cubicBezTo>
                    <a:pt x="428" y="10"/>
                    <a:pt x="404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 flipH="1">
              <a:off x="5388492" y="3209528"/>
              <a:ext cx="120972" cy="218080"/>
            </a:xfrm>
            <a:custGeom>
              <a:avLst/>
              <a:gdLst/>
              <a:ahLst/>
              <a:cxnLst/>
              <a:rect l="l" t="t" r="r" b="b"/>
              <a:pathLst>
                <a:path w="1115" h="2010" extrusionOk="0">
                  <a:moveTo>
                    <a:pt x="988" y="1"/>
                  </a:moveTo>
                  <a:cubicBezTo>
                    <a:pt x="929" y="1"/>
                    <a:pt x="862" y="28"/>
                    <a:pt x="813" y="67"/>
                  </a:cubicBezTo>
                  <a:cubicBezTo>
                    <a:pt x="717" y="147"/>
                    <a:pt x="637" y="258"/>
                    <a:pt x="622" y="386"/>
                  </a:cubicBezTo>
                  <a:cubicBezTo>
                    <a:pt x="563" y="340"/>
                    <a:pt x="494" y="319"/>
                    <a:pt x="426" y="319"/>
                  </a:cubicBezTo>
                  <a:cubicBezTo>
                    <a:pt x="326" y="319"/>
                    <a:pt x="226" y="364"/>
                    <a:pt x="160" y="449"/>
                  </a:cubicBezTo>
                  <a:cubicBezTo>
                    <a:pt x="64" y="577"/>
                    <a:pt x="17" y="752"/>
                    <a:pt x="17" y="927"/>
                  </a:cubicBezTo>
                  <a:cubicBezTo>
                    <a:pt x="1" y="1150"/>
                    <a:pt x="1" y="1357"/>
                    <a:pt x="17" y="1580"/>
                  </a:cubicBezTo>
                  <a:cubicBezTo>
                    <a:pt x="30" y="1747"/>
                    <a:pt x="116" y="2009"/>
                    <a:pt x="292" y="2009"/>
                  </a:cubicBezTo>
                  <a:cubicBezTo>
                    <a:pt x="333" y="2009"/>
                    <a:pt x="379" y="1995"/>
                    <a:pt x="430" y="1962"/>
                  </a:cubicBezTo>
                  <a:cubicBezTo>
                    <a:pt x="542" y="1882"/>
                    <a:pt x="574" y="1723"/>
                    <a:pt x="622" y="1595"/>
                  </a:cubicBezTo>
                  <a:cubicBezTo>
                    <a:pt x="717" y="1436"/>
                    <a:pt x="797" y="1293"/>
                    <a:pt x="860" y="1134"/>
                  </a:cubicBezTo>
                  <a:cubicBezTo>
                    <a:pt x="988" y="831"/>
                    <a:pt x="1067" y="529"/>
                    <a:pt x="1115" y="211"/>
                  </a:cubicBezTo>
                  <a:cubicBezTo>
                    <a:pt x="1115" y="147"/>
                    <a:pt x="1115" y="99"/>
                    <a:pt x="1083" y="36"/>
                  </a:cubicBezTo>
                  <a:cubicBezTo>
                    <a:pt x="1059" y="11"/>
                    <a:pt x="1025" y="1"/>
                    <a:pt x="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 flipH="1">
              <a:off x="5428199" y="3301428"/>
              <a:ext cx="39818" cy="112295"/>
            </a:xfrm>
            <a:custGeom>
              <a:avLst/>
              <a:gdLst/>
              <a:ahLst/>
              <a:cxnLst/>
              <a:rect l="l" t="t" r="r" b="b"/>
              <a:pathLst>
                <a:path w="367" h="1035" extrusionOk="0">
                  <a:moveTo>
                    <a:pt x="1" y="1035"/>
                  </a:moveTo>
                  <a:lnTo>
                    <a:pt x="1" y="1035"/>
                  </a:lnTo>
                  <a:cubicBezTo>
                    <a:pt x="192" y="717"/>
                    <a:pt x="319" y="366"/>
                    <a:pt x="367" y="0"/>
                  </a:cubicBezTo>
                  <a:lnTo>
                    <a:pt x="367" y="0"/>
                  </a:lnTo>
                  <a:lnTo>
                    <a:pt x="367" y="0"/>
                  </a:lnTo>
                  <a:lnTo>
                    <a:pt x="367" y="0"/>
                  </a:lnTo>
                  <a:cubicBezTo>
                    <a:pt x="319" y="366"/>
                    <a:pt x="192" y="717"/>
                    <a:pt x="1" y="103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 flipH="1">
              <a:off x="5457493" y="3316943"/>
              <a:ext cx="12260" cy="83001"/>
            </a:xfrm>
            <a:custGeom>
              <a:avLst/>
              <a:gdLst/>
              <a:ahLst/>
              <a:cxnLst/>
              <a:rect l="l" t="t" r="r" b="b"/>
              <a:pathLst>
                <a:path w="113" h="765" extrusionOk="0">
                  <a:moveTo>
                    <a:pt x="1" y="765"/>
                  </a:moveTo>
                  <a:lnTo>
                    <a:pt x="1" y="765"/>
                  </a:lnTo>
                  <a:cubicBezTo>
                    <a:pt x="64" y="510"/>
                    <a:pt x="96" y="255"/>
                    <a:pt x="112" y="1"/>
                  </a:cubicBezTo>
                  <a:lnTo>
                    <a:pt x="112" y="1"/>
                  </a:lnTo>
                  <a:lnTo>
                    <a:pt x="112" y="1"/>
                  </a:lnTo>
                  <a:cubicBezTo>
                    <a:pt x="96" y="255"/>
                    <a:pt x="64" y="510"/>
                    <a:pt x="1" y="76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 flipH="1">
              <a:off x="5483424" y="3342875"/>
              <a:ext cx="8788" cy="83001"/>
            </a:xfrm>
            <a:custGeom>
              <a:avLst/>
              <a:gdLst/>
              <a:ahLst/>
              <a:cxnLst/>
              <a:rect l="l" t="t" r="r" b="b"/>
              <a:pathLst>
                <a:path w="81" h="765" extrusionOk="0">
                  <a:moveTo>
                    <a:pt x="1" y="764"/>
                  </a:moveTo>
                  <a:lnTo>
                    <a:pt x="1" y="764"/>
                  </a:lnTo>
                  <a:lnTo>
                    <a:pt x="1" y="764"/>
                  </a:lnTo>
                  <a:cubicBezTo>
                    <a:pt x="65" y="510"/>
                    <a:pt x="80" y="255"/>
                    <a:pt x="80" y="0"/>
                  </a:cubicBezTo>
                  <a:lnTo>
                    <a:pt x="80" y="0"/>
                  </a:lnTo>
                  <a:lnTo>
                    <a:pt x="80" y="0"/>
                  </a:lnTo>
                  <a:cubicBezTo>
                    <a:pt x="80" y="255"/>
                    <a:pt x="65" y="510"/>
                    <a:pt x="1" y="764"/>
                  </a:cubicBezTo>
                  <a:cubicBezTo>
                    <a:pt x="1" y="764"/>
                    <a:pt x="17" y="764"/>
                    <a:pt x="1" y="76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9"/>
            <p:cNvSpPr/>
            <p:nvPr/>
          </p:nvSpPr>
          <p:spPr>
            <a:xfrm flipH="1">
              <a:off x="5435047" y="3285370"/>
              <a:ext cx="293696" cy="165025"/>
            </a:xfrm>
            <a:custGeom>
              <a:avLst/>
              <a:gdLst/>
              <a:ahLst/>
              <a:cxnLst/>
              <a:rect l="l" t="t" r="r" b="b"/>
              <a:pathLst>
                <a:path w="2707" h="1521" extrusionOk="0">
                  <a:moveTo>
                    <a:pt x="1227" y="1"/>
                  </a:moveTo>
                  <a:cubicBezTo>
                    <a:pt x="1211" y="1"/>
                    <a:pt x="1194" y="2"/>
                    <a:pt x="1178" y="5"/>
                  </a:cubicBezTo>
                  <a:cubicBezTo>
                    <a:pt x="1083" y="37"/>
                    <a:pt x="1019" y="164"/>
                    <a:pt x="1083" y="228"/>
                  </a:cubicBezTo>
                  <a:cubicBezTo>
                    <a:pt x="923" y="116"/>
                    <a:pt x="732" y="37"/>
                    <a:pt x="541" y="21"/>
                  </a:cubicBezTo>
                  <a:cubicBezTo>
                    <a:pt x="502" y="10"/>
                    <a:pt x="460" y="4"/>
                    <a:pt x="418" y="4"/>
                  </a:cubicBezTo>
                  <a:cubicBezTo>
                    <a:pt x="342" y="4"/>
                    <a:pt x="263" y="22"/>
                    <a:pt x="191" y="53"/>
                  </a:cubicBezTo>
                  <a:cubicBezTo>
                    <a:pt x="64" y="116"/>
                    <a:pt x="0" y="228"/>
                    <a:pt x="0" y="355"/>
                  </a:cubicBezTo>
                  <a:cubicBezTo>
                    <a:pt x="16" y="451"/>
                    <a:pt x="80" y="546"/>
                    <a:pt x="175" y="594"/>
                  </a:cubicBezTo>
                  <a:cubicBezTo>
                    <a:pt x="255" y="642"/>
                    <a:pt x="350" y="674"/>
                    <a:pt x="446" y="705"/>
                  </a:cubicBezTo>
                  <a:cubicBezTo>
                    <a:pt x="653" y="785"/>
                    <a:pt x="828" y="896"/>
                    <a:pt x="987" y="1040"/>
                  </a:cubicBezTo>
                  <a:cubicBezTo>
                    <a:pt x="1130" y="1151"/>
                    <a:pt x="1242" y="1278"/>
                    <a:pt x="1385" y="1374"/>
                  </a:cubicBezTo>
                  <a:cubicBezTo>
                    <a:pt x="1510" y="1471"/>
                    <a:pt x="1660" y="1520"/>
                    <a:pt x="1813" y="1520"/>
                  </a:cubicBezTo>
                  <a:cubicBezTo>
                    <a:pt x="1835" y="1520"/>
                    <a:pt x="1857" y="1519"/>
                    <a:pt x="1878" y="1517"/>
                  </a:cubicBezTo>
                  <a:cubicBezTo>
                    <a:pt x="2706" y="1406"/>
                    <a:pt x="1751" y="292"/>
                    <a:pt x="1449" y="85"/>
                  </a:cubicBezTo>
                  <a:cubicBezTo>
                    <a:pt x="1383" y="32"/>
                    <a:pt x="1306" y="1"/>
                    <a:pt x="1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9"/>
            <p:cNvSpPr/>
            <p:nvPr/>
          </p:nvSpPr>
          <p:spPr>
            <a:xfrm flipH="1">
              <a:off x="5530084" y="3363599"/>
              <a:ext cx="96778" cy="72585"/>
            </a:xfrm>
            <a:custGeom>
              <a:avLst/>
              <a:gdLst/>
              <a:ahLst/>
              <a:cxnLst/>
              <a:rect l="l" t="t" r="r" b="b"/>
              <a:pathLst>
                <a:path w="892" h="669" extrusionOk="0">
                  <a:moveTo>
                    <a:pt x="0" y="0"/>
                  </a:moveTo>
                  <a:cubicBezTo>
                    <a:pt x="172" y="207"/>
                    <a:pt x="378" y="380"/>
                    <a:pt x="610" y="515"/>
                  </a:cubicBezTo>
                  <a:lnTo>
                    <a:pt x="610" y="515"/>
                  </a:lnTo>
                  <a:cubicBezTo>
                    <a:pt x="386" y="375"/>
                    <a:pt x="181" y="204"/>
                    <a:pt x="0" y="0"/>
                  </a:cubicBezTo>
                  <a:close/>
                  <a:moveTo>
                    <a:pt x="610" y="515"/>
                  </a:moveTo>
                  <a:cubicBezTo>
                    <a:pt x="701" y="571"/>
                    <a:pt x="795" y="623"/>
                    <a:pt x="892" y="669"/>
                  </a:cubicBezTo>
                  <a:lnTo>
                    <a:pt x="892" y="653"/>
                  </a:lnTo>
                  <a:cubicBezTo>
                    <a:pt x="794" y="613"/>
                    <a:pt x="700" y="567"/>
                    <a:pt x="610" y="51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9"/>
            <p:cNvSpPr/>
            <p:nvPr/>
          </p:nvSpPr>
          <p:spPr>
            <a:xfrm flipH="1">
              <a:off x="5535290" y="3360127"/>
              <a:ext cx="57068" cy="62278"/>
            </a:xfrm>
            <a:custGeom>
              <a:avLst/>
              <a:gdLst/>
              <a:ahLst/>
              <a:cxnLst/>
              <a:rect l="l" t="t" r="r" b="b"/>
              <a:pathLst>
                <a:path w="526" h="574" extrusionOk="0">
                  <a:moveTo>
                    <a:pt x="526" y="574"/>
                  </a:moveTo>
                  <a:lnTo>
                    <a:pt x="526" y="574"/>
                  </a:lnTo>
                  <a:cubicBezTo>
                    <a:pt x="335" y="398"/>
                    <a:pt x="160" y="207"/>
                    <a:pt x="1" y="0"/>
                  </a:cubicBezTo>
                  <a:lnTo>
                    <a:pt x="1" y="0"/>
                  </a:lnTo>
                  <a:cubicBezTo>
                    <a:pt x="160" y="207"/>
                    <a:pt x="335" y="398"/>
                    <a:pt x="526" y="57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9"/>
            <p:cNvSpPr/>
            <p:nvPr/>
          </p:nvSpPr>
          <p:spPr>
            <a:xfrm flipH="1">
              <a:off x="5502414" y="3368807"/>
              <a:ext cx="53705" cy="64014"/>
            </a:xfrm>
            <a:custGeom>
              <a:avLst/>
              <a:gdLst/>
              <a:ahLst/>
              <a:cxnLst/>
              <a:rect l="l" t="t" r="r" b="b"/>
              <a:pathLst>
                <a:path w="495" h="590" extrusionOk="0">
                  <a:moveTo>
                    <a:pt x="494" y="589"/>
                  </a:moveTo>
                  <a:lnTo>
                    <a:pt x="494" y="589"/>
                  </a:lnTo>
                  <a:cubicBezTo>
                    <a:pt x="303" y="414"/>
                    <a:pt x="144" y="207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44" y="207"/>
                    <a:pt x="303" y="414"/>
                    <a:pt x="494" y="589"/>
                  </a:cubicBezTo>
                  <a:lnTo>
                    <a:pt x="494" y="589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9"/>
            <p:cNvSpPr/>
            <p:nvPr/>
          </p:nvSpPr>
          <p:spPr>
            <a:xfrm flipH="1">
              <a:off x="5416054" y="3375642"/>
              <a:ext cx="172833" cy="95152"/>
            </a:xfrm>
            <a:custGeom>
              <a:avLst/>
              <a:gdLst/>
              <a:ahLst/>
              <a:cxnLst/>
              <a:rect l="l" t="t" r="r" b="b"/>
              <a:pathLst>
                <a:path w="1593" h="877" extrusionOk="0">
                  <a:moveTo>
                    <a:pt x="1226" y="1"/>
                  </a:moveTo>
                  <a:cubicBezTo>
                    <a:pt x="1162" y="1"/>
                    <a:pt x="1099" y="33"/>
                    <a:pt x="1067" y="96"/>
                  </a:cubicBezTo>
                  <a:cubicBezTo>
                    <a:pt x="1035" y="144"/>
                    <a:pt x="987" y="319"/>
                    <a:pt x="924" y="319"/>
                  </a:cubicBezTo>
                  <a:cubicBezTo>
                    <a:pt x="920" y="320"/>
                    <a:pt x="917" y="320"/>
                    <a:pt x="913" y="320"/>
                  </a:cubicBezTo>
                  <a:cubicBezTo>
                    <a:pt x="847" y="320"/>
                    <a:pt x="730" y="190"/>
                    <a:pt x="685" y="160"/>
                  </a:cubicBezTo>
                  <a:cubicBezTo>
                    <a:pt x="642" y="134"/>
                    <a:pt x="591" y="118"/>
                    <a:pt x="540" y="118"/>
                  </a:cubicBezTo>
                  <a:cubicBezTo>
                    <a:pt x="495" y="118"/>
                    <a:pt x="451" y="130"/>
                    <a:pt x="414" y="160"/>
                  </a:cubicBezTo>
                  <a:cubicBezTo>
                    <a:pt x="303" y="224"/>
                    <a:pt x="319" y="383"/>
                    <a:pt x="351" y="510"/>
                  </a:cubicBezTo>
                  <a:cubicBezTo>
                    <a:pt x="271" y="478"/>
                    <a:pt x="192" y="446"/>
                    <a:pt x="112" y="446"/>
                  </a:cubicBezTo>
                  <a:cubicBezTo>
                    <a:pt x="100" y="442"/>
                    <a:pt x="87" y="440"/>
                    <a:pt x="74" y="440"/>
                  </a:cubicBezTo>
                  <a:cubicBezTo>
                    <a:pt x="36" y="440"/>
                    <a:pt x="1" y="458"/>
                    <a:pt x="1" y="494"/>
                  </a:cubicBezTo>
                  <a:cubicBezTo>
                    <a:pt x="1" y="510"/>
                    <a:pt x="1" y="526"/>
                    <a:pt x="16" y="542"/>
                  </a:cubicBezTo>
                  <a:cubicBezTo>
                    <a:pt x="176" y="685"/>
                    <a:pt x="367" y="797"/>
                    <a:pt x="574" y="828"/>
                  </a:cubicBezTo>
                  <a:cubicBezTo>
                    <a:pt x="685" y="876"/>
                    <a:pt x="812" y="876"/>
                    <a:pt x="924" y="876"/>
                  </a:cubicBezTo>
                  <a:cubicBezTo>
                    <a:pt x="1019" y="844"/>
                    <a:pt x="1099" y="797"/>
                    <a:pt x="1178" y="733"/>
                  </a:cubicBezTo>
                  <a:cubicBezTo>
                    <a:pt x="1338" y="637"/>
                    <a:pt x="1465" y="510"/>
                    <a:pt x="1545" y="351"/>
                  </a:cubicBezTo>
                  <a:cubicBezTo>
                    <a:pt x="1592" y="287"/>
                    <a:pt x="1592" y="208"/>
                    <a:pt x="1576" y="144"/>
                  </a:cubicBezTo>
                  <a:cubicBezTo>
                    <a:pt x="1553" y="85"/>
                    <a:pt x="1503" y="52"/>
                    <a:pt x="1453" y="52"/>
                  </a:cubicBezTo>
                  <a:cubicBezTo>
                    <a:pt x="1435" y="52"/>
                    <a:pt x="1418" y="56"/>
                    <a:pt x="1401" y="64"/>
                  </a:cubicBezTo>
                  <a:cubicBezTo>
                    <a:pt x="1369" y="80"/>
                    <a:pt x="1338" y="128"/>
                    <a:pt x="1290" y="128"/>
                  </a:cubicBezTo>
                  <a:cubicBezTo>
                    <a:pt x="1338" y="96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9"/>
            <p:cNvSpPr/>
            <p:nvPr/>
          </p:nvSpPr>
          <p:spPr>
            <a:xfrm flipH="1">
              <a:off x="5818477" y="3807908"/>
              <a:ext cx="96344" cy="79203"/>
            </a:xfrm>
            <a:custGeom>
              <a:avLst/>
              <a:gdLst/>
              <a:ahLst/>
              <a:cxnLst/>
              <a:rect l="l" t="t" r="r" b="b"/>
              <a:pathLst>
                <a:path w="888" h="730" extrusionOk="0">
                  <a:moveTo>
                    <a:pt x="426" y="1"/>
                  </a:moveTo>
                  <a:cubicBezTo>
                    <a:pt x="258" y="1"/>
                    <a:pt x="116" y="105"/>
                    <a:pt x="76" y="267"/>
                  </a:cubicBezTo>
                  <a:cubicBezTo>
                    <a:pt x="0" y="518"/>
                    <a:pt x="192" y="729"/>
                    <a:pt x="418" y="729"/>
                  </a:cubicBezTo>
                  <a:cubicBezTo>
                    <a:pt x="478" y="729"/>
                    <a:pt x="540" y="714"/>
                    <a:pt x="601" y="681"/>
                  </a:cubicBezTo>
                  <a:cubicBezTo>
                    <a:pt x="888" y="521"/>
                    <a:pt x="824" y="108"/>
                    <a:pt x="521" y="12"/>
                  </a:cubicBezTo>
                  <a:cubicBezTo>
                    <a:pt x="489" y="5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9"/>
            <p:cNvSpPr/>
            <p:nvPr/>
          </p:nvSpPr>
          <p:spPr>
            <a:xfrm flipH="1">
              <a:off x="5958334" y="3801073"/>
              <a:ext cx="95042" cy="79095"/>
            </a:xfrm>
            <a:custGeom>
              <a:avLst/>
              <a:gdLst/>
              <a:ahLst/>
              <a:cxnLst/>
              <a:rect l="l" t="t" r="r" b="b"/>
              <a:pathLst>
                <a:path w="876" h="729" extrusionOk="0">
                  <a:moveTo>
                    <a:pt x="420" y="0"/>
                  </a:moveTo>
                  <a:cubicBezTo>
                    <a:pt x="262" y="0"/>
                    <a:pt x="117" y="105"/>
                    <a:pt x="63" y="266"/>
                  </a:cubicBezTo>
                  <a:cubicBezTo>
                    <a:pt x="1" y="517"/>
                    <a:pt x="195" y="729"/>
                    <a:pt x="413" y="729"/>
                  </a:cubicBezTo>
                  <a:cubicBezTo>
                    <a:pt x="472" y="729"/>
                    <a:pt x="532" y="713"/>
                    <a:pt x="589" y="680"/>
                  </a:cubicBezTo>
                  <a:cubicBezTo>
                    <a:pt x="875" y="521"/>
                    <a:pt x="827" y="91"/>
                    <a:pt x="509" y="11"/>
                  </a:cubicBezTo>
                  <a:cubicBezTo>
                    <a:pt x="479" y="4"/>
                    <a:pt x="449" y="0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9"/>
            <p:cNvSpPr/>
            <p:nvPr/>
          </p:nvSpPr>
          <p:spPr>
            <a:xfrm flipH="1">
              <a:off x="6027449" y="3906427"/>
              <a:ext cx="96344" cy="79095"/>
            </a:xfrm>
            <a:custGeom>
              <a:avLst/>
              <a:gdLst/>
              <a:ahLst/>
              <a:cxnLst/>
              <a:rect l="l" t="t" r="r" b="b"/>
              <a:pathLst>
                <a:path w="888" h="729" extrusionOk="0">
                  <a:moveTo>
                    <a:pt x="431" y="0"/>
                  </a:moveTo>
                  <a:cubicBezTo>
                    <a:pt x="270" y="0"/>
                    <a:pt x="116" y="105"/>
                    <a:pt x="76" y="266"/>
                  </a:cubicBezTo>
                  <a:cubicBezTo>
                    <a:pt x="0" y="517"/>
                    <a:pt x="192" y="729"/>
                    <a:pt x="418" y="729"/>
                  </a:cubicBezTo>
                  <a:cubicBezTo>
                    <a:pt x="478" y="729"/>
                    <a:pt x="540" y="713"/>
                    <a:pt x="601" y="680"/>
                  </a:cubicBezTo>
                  <a:cubicBezTo>
                    <a:pt x="887" y="521"/>
                    <a:pt x="824" y="107"/>
                    <a:pt x="521" y="11"/>
                  </a:cubicBezTo>
                  <a:cubicBezTo>
                    <a:pt x="492" y="4"/>
                    <a:pt x="461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9"/>
            <p:cNvSpPr/>
            <p:nvPr/>
          </p:nvSpPr>
          <p:spPr>
            <a:xfrm flipH="1">
              <a:off x="5768350" y="3987151"/>
              <a:ext cx="94608" cy="79203"/>
            </a:xfrm>
            <a:custGeom>
              <a:avLst/>
              <a:gdLst/>
              <a:ahLst/>
              <a:cxnLst/>
              <a:rect l="l" t="t" r="r" b="b"/>
              <a:pathLst>
                <a:path w="872" h="730" extrusionOk="0">
                  <a:moveTo>
                    <a:pt x="432" y="1"/>
                  </a:moveTo>
                  <a:cubicBezTo>
                    <a:pt x="288" y="1"/>
                    <a:pt x="154" y="81"/>
                    <a:pt x="107" y="222"/>
                  </a:cubicBezTo>
                  <a:cubicBezTo>
                    <a:pt x="0" y="476"/>
                    <a:pt x="196" y="730"/>
                    <a:pt x="431" y="730"/>
                  </a:cubicBezTo>
                  <a:cubicBezTo>
                    <a:pt x="476" y="730"/>
                    <a:pt x="523" y="720"/>
                    <a:pt x="569" y="700"/>
                  </a:cubicBezTo>
                  <a:cubicBezTo>
                    <a:pt x="871" y="573"/>
                    <a:pt x="871" y="159"/>
                    <a:pt x="585" y="31"/>
                  </a:cubicBezTo>
                  <a:cubicBezTo>
                    <a:pt x="535" y="11"/>
                    <a:pt x="483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9"/>
            <p:cNvSpPr/>
            <p:nvPr/>
          </p:nvSpPr>
          <p:spPr>
            <a:xfrm flipH="1">
              <a:off x="5892692" y="3851634"/>
              <a:ext cx="110665" cy="529251"/>
            </a:xfrm>
            <a:custGeom>
              <a:avLst/>
              <a:gdLst/>
              <a:ahLst/>
              <a:cxnLst/>
              <a:rect l="l" t="t" r="r" b="b"/>
              <a:pathLst>
                <a:path w="1020" h="4878" extrusionOk="0">
                  <a:moveTo>
                    <a:pt x="46" y="0"/>
                  </a:moveTo>
                  <a:cubicBezTo>
                    <a:pt x="41" y="0"/>
                    <a:pt x="37" y="2"/>
                    <a:pt x="32" y="7"/>
                  </a:cubicBezTo>
                  <a:cubicBezTo>
                    <a:pt x="0" y="7"/>
                    <a:pt x="0" y="39"/>
                    <a:pt x="0" y="55"/>
                  </a:cubicBezTo>
                  <a:cubicBezTo>
                    <a:pt x="939" y="2092"/>
                    <a:pt x="653" y="4814"/>
                    <a:pt x="653" y="4830"/>
                  </a:cubicBezTo>
                  <a:cubicBezTo>
                    <a:pt x="637" y="4846"/>
                    <a:pt x="653" y="4878"/>
                    <a:pt x="685" y="4878"/>
                  </a:cubicBezTo>
                  <a:cubicBezTo>
                    <a:pt x="701" y="4878"/>
                    <a:pt x="717" y="4862"/>
                    <a:pt x="733" y="4846"/>
                  </a:cubicBezTo>
                  <a:cubicBezTo>
                    <a:pt x="733" y="4814"/>
                    <a:pt x="1019" y="2076"/>
                    <a:pt x="80" y="23"/>
                  </a:cubicBezTo>
                  <a:cubicBezTo>
                    <a:pt x="69" y="12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9"/>
            <p:cNvSpPr/>
            <p:nvPr/>
          </p:nvSpPr>
          <p:spPr>
            <a:xfrm flipH="1">
              <a:off x="5868603" y="3855757"/>
              <a:ext cx="70847" cy="235006"/>
            </a:xfrm>
            <a:custGeom>
              <a:avLst/>
              <a:gdLst/>
              <a:ahLst/>
              <a:cxnLst/>
              <a:rect l="l" t="t" r="r" b="b"/>
              <a:pathLst>
                <a:path w="653" h="2166" extrusionOk="0">
                  <a:moveTo>
                    <a:pt x="621" y="1"/>
                  </a:moveTo>
                  <a:cubicBezTo>
                    <a:pt x="589" y="1"/>
                    <a:pt x="573" y="17"/>
                    <a:pt x="573" y="49"/>
                  </a:cubicBezTo>
                  <a:cubicBezTo>
                    <a:pt x="557" y="813"/>
                    <a:pt x="16" y="2102"/>
                    <a:pt x="0" y="2118"/>
                  </a:cubicBezTo>
                  <a:cubicBezTo>
                    <a:pt x="0" y="2134"/>
                    <a:pt x="0" y="2150"/>
                    <a:pt x="32" y="2166"/>
                  </a:cubicBezTo>
                  <a:cubicBezTo>
                    <a:pt x="48" y="2166"/>
                    <a:pt x="64" y="2150"/>
                    <a:pt x="80" y="2134"/>
                  </a:cubicBezTo>
                  <a:cubicBezTo>
                    <a:pt x="96" y="2086"/>
                    <a:pt x="637" y="828"/>
                    <a:pt x="653" y="49"/>
                  </a:cubicBezTo>
                  <a:cubicBezTo>
                    <a:pt x="653" y="17"/>
                    <a:pt x="637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9"/>
            <p:cNvSpPr/>
            <p:nvPr/>
          </p:nvSpPr>
          <p:spPr>
            <a:xfrm flipH="1">
              <a:off x="5918627" y="3941473"/>
              <a:ext cx="167625" cy="233921"/>
            </a:xfrm>
            <a:custGeom>
              <a:avLst/>
              <a:gdLst/>
              <a:ahLst/>
              <a:cxnLst/>
              <a:rect l="l" t="t" r="r" b="b"/>
              <a:pathLst>
                <a:path w="1545" h="2156" extrusionOk="0">
                  <a:moveTo>
                    <a:pt x="49" y="0"/>
                  </a:moveTo>
                  <a:cubicBezTo>
                    <a:pt x="43" y="0"/>
                    <a:pt x="37" y="2"/>
                    <a:pt x="32" y="7"/>
                  </a:cubicBezTo>
                  <a:cubicBezTo>
                    <a:pt x="16" y="7"/>
                    <a:pt x="0" y="23"/>
                    <a:pt x="0" y="38"/>
                  </a:cubicBezTo>
                  <a:cubicBezTo>
                    <a:pt x="303" y="1169"/>
                    <a:pt x="1449" y="2140"/>
                    <a:pt x="1465" y="2155"/>
                  </a:cubicBezTo>
                  <a:lnTo>
                    <a:pt x="1481" y="2155"/>
                  </a:lnTo>
                  <a:cubicBezTo>
                    <a:pt x="1512" y="2155"/>
                    <a:pt x="1544" y="2108"/>
                    <a:pt x="1512" y="2092"/>
                  </a:cubicBezTo>
                  <a:cubicBezTo>
                    <a:pt x="1497" y="2092"/>
                    <a:pt x="366" y="1137"/>
                    <a:pt x="80" y="23"/>
                  </a:cubicBezTo>
                  <a:cubicBezTo>
                    <a:pt x="80" y="11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9"/>
            <p:cNvSpPr/>
            <p:nvPr/>
          </p:nvSpPr>
          <p:spPr>
            <a:xfrm flipH="1">
              <a:off x="5811534" y="4025018"/>
              <a:ext cx="115873" cy="260936"/>
            </a:xfrm>
            <a:custGeom>
              <a:avLst/>
              <a:gdLst/>
              <a:ahLst/>
              <a:cxnLst/>
              <a:rect l="l" t="t" r="r" b="b"/>
              <a:pathLst>
                <a:path w="1068" h="2405" extrusionOk="0">
                  <a:moveTo>
                    <a:pt x="1035" y="1"/>
                  </a:moveTo>
                  <a:cubicBezTo>
                    <a:pt x="1019" y="1"/>
                    <a:pt x="988" y="17"/>
                    <a:pt x="988" y="33"/>
                  </a:cubicBezTo>
                  <a:cubicBezTo>
                    <a:pt x="812" y="637"/>
                    <a:pt x="17" y="2325"/>
                    <a:pt x="1" y="2341"/>
                  </a:cubicBezTo>
                  <a:cubicBezTo>
                    <a:pt x="1" y="2372"/>
                    <a:pt x="1" y="2388"/>
                    <a:pt x="17" y="2404"/>
                  </a:cubicBezTo>
                  <a:lnTo>
                    <a:pt x="33" y="2404"/>
                  </a:lnTo>
                  <a:cubicBezTo>
                    <a:pt x="48" y="2404"/>
                    <a:pt x="64" y="2388"/>
                    <a:pt x="80" y="2372"/>
                  </a:cubicBezTo>
                  <a:cubicBezTo>
                    <a:pt x="80" y="2356"/>
                    <a:pt x="876" y="653"/>
                    <a:pt x="1051" y="48"/>
                  </a:cubicBezTo>
                  <a:cubicBezTo>
                    <a:pt x="1067" y="33"/>
                    <a:pt x="1051" y="17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9"/>
            <p:cNvSpPr/>
            <p:nvPr/>
          </p:nvSpPr>
          <p:spPr>
            <a:xfrm flipH="1">
              <a:off x="5840935" y="3916192"/>
              <a:ext cx="50233" cy="52404"/>
            </a:xfrm>
            <a:custGeom>
              <a:avLst/>
              <a:gdLst/>
              <a:ahLst/>
              <a:cxnLst/>
              <a:rect l="l" t="t" r="r" b="b"/>
              <a:pathLst>
                <a:path w="463" h="483" extrusionOk="0">
                  <a:moveTo>
                    <a:pt x="399" y="1"/>
                  </a:moveTo>
                  <a:cubicBezTo>
                    <a:pt x="319" y="17"/>
                    <a:pt x="256" y="65"/>
                    <a:pt x="208" y="128"/>
                  </a:cubicBezTo>
                  <a:cubicBezTo>
                    <a:pt x="112" y="224"/>
                    <a:pt x="33" y="351"/>
                    <a:pt x="1" y="478"/>
                  </a:cubicBezTo>
                  <a:cubicBezTo>
                    <a:pt x="12" y="481"/>
                    <a:pt x="23" y="483"/>
                    <a:pt x="35" y="483"/>
                  </a:cubicBezTo>
                  <a:cubicBezTo>
                    <a:pt x="203" y="483"/>
                    <a:pt x="402" y="168"/>
                    <a:pt x="447" y="49"/>
                  </a:cubicBezTo>
                  <a:cubicBezTo>
                    <a:pt x="447" y="33"/>
                    <a:pt x="463" y="17"/>
                    <a:pt x="447" y="17"/>
                  </a:cubicBezTo>
                  <a:cubicBezTo>
                    <a:pt x="431" y="1"/>
                    <a:pt x="415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9"/>
            <p:cNvSpPr/>
            <p:nvPr/>
          </p:nvSpPr>
          <p:spPr>
            <a:xfrm flipH="1">
              <a:off x="5956596" y="3926608"/>
              <a:ext cx="57177" cy="48498"/>
            </a:xfrm>
            <a:custGeom>
              <a:avLst/>
              <a:gdLst/>
              <a:ahLst/>
              <a:cxnLst/>
              <a:rect l="l" t="t" r="r" b="b"/>
              <a:pathLst>
                <a:path w="527" h="447" extrusionOk="0">
                  <a:moveTo>
                    <a:pt x="17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17" y="128"/>
                    <a:pt x="65" y="191"/>
                    <a:pt x="144" y="239"/>
                  </a:cubicBezTo>
                  <a:cubicBezTo>
                    <a:pt x="240" y="335"/>
                    <a:pt x="351" y="398"/>
                    <a:pt x="494" y="446"/>
                  </a:cubicBezTo>
                  <a:cubicBezTo>
                    <a:pt x="526" y="271"/>
                    <a:pt x="192" y="48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 flipH="1">
              <a:off x="5930772" y="3880387"/>
              <a:ext cx="34610" cy="61844"/>
            </a:xfrm>
            <a:custGeom>
              <a:avLst/>
              <a:gdLst/>
              <a:ahLst/>
              <a:cxnLst/>
              <a:rect l="l" t="t" r="r" b="b"/>
              <a:pathLst>
                <a:path w="319" h="570" extrusionOk="0">
                  <a:moveTo>
                    <a:pt x="295" y="1"/>
                  </a:moveTo>
                  <a:cubicBezTo>
                    <a:pt x="287" y="1"/>
                    <a:pt x="279" y="5"/>
                    <a:pt x="271" y="13"/>
                  </a:cubicBezTo>
                  <a:cubicBezTo>
                    <a:pt x="207" y="44"/>
                    <a:pt x="144" y="108"/>
                    <a:pt x="112" y="188"/>
                  </a:cubicBezTo>
                  <a:cubicBezTo>
                    <a:pt x="48" y="299"/>
                    <a:pt x="1" y="426"/>
                    <a:pt x="1" y="570"/>
                  </a:cubicBezTo>
                  <a:cubicBezTo>
                    <a:pt x="176" y="570"/>
                    <a:pt x="303" y="188"/>
                    <a:pt x="319" y="44"/>
                  </a:cubicBezTo>
                  <a:cubicBezTo>
                    <a:pt x="319" y="28"/>
                    <a:pt x="319" y="13"/>
                    <a:pt x="319" y="13"/>
                  </a:cubicBezTo>
                  <a:cubicBezTo>
                    <a:pt x="311" y="5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 flipH="1">
              <a:off x="5992945" y="4088491"/>
              <a:ext cx="70847" cy="19747"/>
            </a:xfrm>
            <a:custGeom>
              <a:avLst/>
              <a:gdLst/>
              <a:ahLst/>
              <a:cxnLst/>
              <a:rect l="l" t="t" r="r" b="b"/>
              <a:pathLst>
                <a:path w="653" h="182" extrusionOk="0">
                  <a:moveTo>
                    <a:pt x="263" y="0"/>
                  </a:moveTo>
                  <a:cubicBezTo>
                    <a:pt x="177" y="0"/>
                    <a:pt x="97" y="10"/>
                    <a:pt x="48" y="21"/>
                  </a:cubicBezTo>
                  <a:cubicBezTo>
                    <a:pt x="32" y="21"/>
                    <a:pt x="16" y="21"/>
                    <a:pt x="16" y="36"/>
                  </a:cubicBezTo>
                  <a:cubicBezTo>
                    <a:pt x="0" y="52"/>
                    <a:pt x="16" y="68"/>
                    <a:pt x="32" y="84"/>
                  </a:cubicBezTo>
                  <a:cubicBezTo>
                    <a:pt x="96" y="132"/>
                    <a:pt x="175" y="164"/>
                    <a:pt x="255" y="164"/>
                  </a:cubicBezTo>
                  <a:cubicBezTo>
                    <a:pt x="304" y="176"/>
                    <a:pt x="355" y="181"/>
                    <a:pt x="406" y="181"/>
                  </a:cubicBezTo>
                  <a:cubicBezTo>
                    <a:pt x="489" y="181"/>
                    <a:pt x="574" y="168"/>
                    <a:pt x="653" y="148"/>
                  </a:cubicBezTo>
                  <a:cubicBezTo>
                    <a:pt x="611" y="33"/>
                    <a:pt x="426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 flipH="1">
              <a:off x="5994679" y="4009502"/>
              <a:ext cx="29402" cy="70957"/>
            </a:xfrm>
            <a:custGeom>
              <a:avLst/>
              <a:gdLst/>
              <a:ahLst/>
              <a:cxnLst/>
              <a:rect l="l" t="t" r="r" b="b"/>
              <a:pathLst>
                <a:path w="271" h="654" extrusionOk="0">
                  <a:moveTo>
                    <a:pt x="112" y="0"/>
                  </a:moveTo>
                  <a:cubicBezTo>
                    <a:pt x="96" y="0"/>
                    <a:pt x="80" y="0"/>
                    <a:pt x="80" y="16"/>
                  </a:cubicBezTo>
                  <a:cubicBezTo>
                    <a:pt x="32" y="80"/>
                    <a:pt x="0" y="176"/>
                    <a:pt x="16" y="255"/>
                  </a:cubicBezTo>
                  <a:cubicBezTo>
                    <a:pt x="16" y="382"/>
                    <a:pt x="48" y="526"/>
                    <a:pt x="96" y="653"/>
                  </a:cubicBezTo>
                  <a:cubicBezTo>
                    <a:pt x="271" y="558"/>
                    <a:pt x="191" y="160"/>
                    <a:pt x="144" y="32"/>
                  </a:cubicBezTo>
                  <a:cubicBezTo>
                    <a:pt x="144" y="16"/>
                    <a:pt x="128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 flipH="1">
              <a:off x="5871965" y="4132108"/>
              <a:ext cx="39926" cy="67485"/>
            </a:xfrm>
            <a:custGeom>
              <a:avLst/>
              <a:gdLst/>
              <a:ahLst/>
              <a:cxnLst/>
              <a:rect l="l" t="t" r="r" b="b"/>
              <a:pathLst>
                <a:path w="368" h="622" extrusionOk="0">
                  <a:moveTo>
                    <a:pt x="65" y="1"/>
                  </a:moveTo>
                  <a:cubicBezTo>
                    <a:pt x="49" y="1"/>
                    <a:pt x="33" y="16"/>
                    <a:pt x="33" y="32"/>
                  </a:cubicBezTo>
                  <a:cubicBezTo>
                    <a:pt x="1" y="112"/>
                    <a:pt x="17" y="192"/>
                    <a:pt x="49" y="271"/>
                  </a:cubicBezTo>
                  <a:cubicBezTo>
                    <a:pt x="96" y="398"/>
                    <a:pt x="160" y="526"/>
                    <a:pt x="256" y="621"/>
                  </a:cubicBezTo>
                  <a:cubicBezTo>
                    <a:pt x="367" y="494"/>
                    <a:pt x="192" y="144"/>
                    <a:pt x="96" y="16"/>
                  </a:cubicBezTo>
                  <a:cubicBezTo>
                    <a:pt x="96" y="16"/>
                    <a:pt x="8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 flipH="1">
              <a:off x="5892689" y="3936916"/>
              <a:ext cx="43290" cy="65749"/>
            </a:xfrm>
            <a:custGeom>
              <a:avLst/>
              <a:gdLst/>
              <a:ahLst/>
              <a:cxnLst/>
              <a:rect l="l" t="t" r="r" b="b"/>
              <a:pathLst>
                <a:path w="399" h="606" extrusionOk="0">
                  <a:moveTo>
                    <a:pt x="48" y="1"/>
                  </a:moveTo>
                  <a:cubicBezTo>
                    <a:pt x="32" y="1"/>
                    <a:pt x="32" y="17"/>
                    <a:pt x="16" y="33"/>
                  </a:cubicBezTo>
                  <a:cubicBezTo>
                    <a:pt x="0" y="112"/>
                    <a:pt x="16" y="192"/>
                    <a:pt x="64" y="271"/>
                  </a:cubicBezTo>
                  <a:cubicBezTo>
                    <a:pt x="112" y="399"/>
                    <a:pt x="175" y="510"/>
                    <a:pt x="287" y="606"/>
                  </a:cubicBezTo>
                  <a:cubicBezTo>
                    <a:pt x="398" y="462"/>
                    <a:pt x="175" y="112"/>
                    <a:pt x="80" y="17"/>
                  </a:cubicBezTo>
                  <a:cubicBezTo>
                    <a:pt x="80" y="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8"/>
          <p:cNvSpPr txBox="1">
            <a:spLocks noGrp="1"/>
          </p:cNvSpPr>
          <p:nvPr>
            <p:ph type="title"/>
          </p:nvPr>
        </p:nvSpPr>
        <p:spPr>
          <a:xfrm>
            <a:off x="715050" y="538275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70;p76">
            <a:extLst>
              <a:ext uri="{FF2B5EF4-FFF2-40B4-BE49-F238E27FC236}">
                <a16:creationId xmlns:a16="http://schemas.microsoft.com/office/drawing/2014/main" id="{3AD7016A-CA64-48D0-391E-AE3B14F99541}"/>
              </a:ext>
            </a:extLst>
          </p:cNvPr>
          <p:cNvSpPr txBox="1">
            <a:spLocks/>
          </p:cNvSpPr>
          <p:nvPr/>
        </p:nvSpPr>
        <p:spPr>
          <a:xfrm>
            <a:off x="4412198" y="1283093"/>
            <a:ext cx="4663177" cy="221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 sz="1400" b="0" i="0" u="none" strike="noStrike" cap="none" baseline="0">
                <a:solidFill>
                  <a:schemeClr val="l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Questrial"/>
                <a:sym typeface="Quest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3"/>
              </a:rPr>
              <a:t>https://images.pexels.com/photos/7292517/pexels-photo-7292517.jpeg?auto=compress&amp;cs=tinysrgb&amp;w=600&amp;lazy=load</a:t>
            </a:r>
            <a:endParaRPr lang="en" sz="120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4"/>
              </a:rPr>
              <a:t>https://images.pexels.com/photos/1312312/pexels-photo-1312312.jpeg?auto=compress&amp;cs=tinysrgb&amp;w=1260&amp;h=750&amp;dpr=1</a:t>
            </a:r>
            <a:endParaRPr lang="en" sz="120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5"/>
              </a:rPr>
              <a:t>https://images.pexels.com/photos/10041628/pexels-photo-10041628.jpeg?auto=compress&amp;cs=tinysrgb&amp;w=1600</a:t>
            </a:r>
            <a:endParaRPr lang="en" sz="120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6"/>
              </a:rPr>
              <a:t>https://images.pexels.com/photos/3726315/pexels-photo-3726315.jpeg?auto=compress&amp;cs=tinysrgb&amp;w=600&amp;lazy=load</a:t>
            </a:r>
            <a:endParaRPr lang="en" sz="120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rgbClr val="262065"/>
              </a:buClr>
              <a:buFont typeface="Wingdings"/>
              <a:buChar char="§"/>
            </a:pPr>
            <a:endParaRPr lang="en" sz="1200">
              <a:uFill>
                <a:noFill/>
              </a:uFill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rgbClr val="262065"/>
              </a:buClr>
              <a:buFont typeface="Wingdings"/>
              <a:buChar char="§"/>
            </a:pPr>
            <a:endParaRPr lang="en" sz="1200">
              <a:uFill>
                <a:noFill/>
              </a:uFill>
              <a:latin typeface="Times New Roman"/>
              <a:ea typeface="標楷體"/>
            </a:endParaRPr>
          </a:p>
          <a:p>
            <a:pPr marL="171450" indent="-171450">
              <a:lnSpc>
                <a:spcPct val="80000"/>
              </a:lnSpc>
              <a:spcBef>
                <a:spcPts val="1000"/>
              </a:spcBef>
              <a:buFont typeface="Wingdings"/>
              <a:buChar char="§"/>
            </a:pPr>
            <a:endParaRPr lang="en" sz="1200" b="1">
              <a:latin typeface="Barlow Semi Condensed"/>
              <a:ea typeface="標楷體"/>
            </a:endParaRPr>
          </a:p>
        </p:txBody>
      </p:sp>
      <p:sp>
        <p:nvSpPr>
          <p:cNvPr id="2070" name="Google Shape;2070;p76"/>
          <p:cNvSpPr txBox="1">
            <a:spLocks noGrp="1"/>
          </p:cNvSpPr>
          <p:nvPr>
            <p:ph type="body" idx="1"/>
          </p:nvPr>
        </p:nvSpPr>
        <p:spPr>
          <a:xfrm>
            <a:off x="469088" y="1093729"/>
            <a:ext cx="4417216" cy="370711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PHOTOS</a:t>
            </a:r>
            <a:endParaRPr lang="zh-TW" altLang="en-US" sz="1800" b="1">
              <a:latin typeface="Barlow Semi Condensed"/>
              <a:ea typeface="Barlow Semi Condensed"/>
              <a:cs typeface="Barlow Semi Condensed"/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7"/>
              </a:rPr>
              <a:t>https://images.pexels.com/photos/1108099/pexels-photo-1108099.jpeg?auto=compress&amp;cs=tinysrgb&amp;w=1600</a:t>
            </a:r>
            <a:endParaRPr lang="en" sz="120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8"/>
              </a:rPr>
              <a:t>https://images.pexels.com/photos/927500/pexels-photo-927500.jpeg?auto=compress&amp;cs=tinysrgb&amp;w=1600</a:t>
            </a:r>
            <a:endParaRPr lang="en" sz="120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9"/>
              </a:rPr>
              <a:t>https://images.pexels.com/photos/6897434/pexels-photo-6897434.jpeg?auto=compress&amp;cs=tinysrgb&amp;w=1600</a:t>
            </a:r>
            <a:endParaRPr lang="en" sz="1200">
              <a:uFill>
                <a:noFill/>
              </a:uFill>
              <a:latin typeface="Times New Roman"/>
              <a:ea typeface="標楷體"/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solidFill>
                  <a:srgbClr val="203C56"/>
                </a:solidFill>
                <a:uFill>
                  <a:noFill/>
                </a:uFill>
                <a:latin typeface="Times New Roman"/>
                <a:ea typeface="標楷體"/>
                <a:cs typeface="Times New Roman"/>
                <a:hlinkClick r:id="rId10"/>
              </a:rPr>
              <a:t>https://images.pexels.com/photos/162140/duckling-birds-yellow-fluffy-162140.jpeg?auto=compress&amp;cs=tinysrgb&amp;w=1260&amp;h=750&amp;dpr=1</a:t>
            </a:r>
            <a:endParaRPr lang="en" sz="1200">
              <a:uFill>
                <a:noFill/>
              </a:uFill>
              <a:latin typeface="Times New Roman"/>
              <a:ea typeface="標楷體"/>
              <a:cs typeface="Times New Roman"/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</a:rPr>
              <a:t>icon </a:t>
            </a: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11"/>
              </a:rPr>
              <a:t>https://img.onl/WnRMG</a:t>
            </a:r>
            <a:endParaRPr lang="en" sz="1200">
              <a:uFill>
                <a:noFill/>
              </a:uFill>
              <a:latin typeface="Times New Roman"/>
              <a:ea typeface="標楷體"/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</a:rPr>
              <a:t>icon </a:t>
            </a: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12"/>
              </a:rPr>
              <a:t>https://img.onl/C7JQSq</a:t>
            </a: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13"/>
              </a:rPr>
              <a:t>https://img.onl/CNCUQr</a:t>
            </a: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14"/>
              </a:rPr>
              <a:t>https://img.onl/Y9r6Ln</a:t>
            </a: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>
                <a:uFill>
                  <a:noFill/>
                </a:uFill>
                <a:latin typeface="Times New Roman"/>
                <a:ea typeface="標楷體"/>
                <a:hlinkClick r:id="rId15"/>
              </a:rPr>
              <a:t>https://img.onl/F85WVB</a:t>
            </a:r>
          </a:p>
          <a:p>
            <a:pPr indent="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None/>
            </a:pPr>
            <a:endParaRPr lang="en" sz="1200">
              <a:uFill>
                <a:noFill/>
              </a:uFill>
              <a:latin typeface="Times New Roman"/>
              <a:ea typeface="標楷體"/>
            </a:endParaRPr>
          </a:p>
        </p:txBody>
      </p:sp>
      <p:sp>
        <p:nvSpPr>
          <p:cNvPr id="2071" name="Google Shape;2071;p76"/>
          <p:cNvSpPr txBox="1">
            <a:spLocks noGrp="1"/>
          </p:cNvSpPr>
          <p:nvPr>
            <p:ph type="ctrTitle"/>
          </p:nvPr>
        </p:nvSpPr>
        <p:spPr>
          <a:xfrm>
            <a:off x="615247" y="464112"/>
            <a:ext cx="77928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>
                <a:latin typeface="Times New Roman"/>
                <a:ea typeface="標楷體"/>
              </a:rPr>
              <a:t>圖片來源</a:t>
            </a:r>
            <a:br>
              <a:rPr lang="zh-TW" altLang="en-US">
                <a:latin typeface="Times New Roman"/>
                <a:ea typeface="標楷體"/>
              </a:rPr>
            </a:br>
            <a:r>
              <a:rPr lang="en-US">
                <a:latin typeface="Times New Roman"/>
                <a:ea typeface="標楷體"/>
              </a:rPr>
              <a:t>RESOURCES</a:t>
            </a:r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7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sz="3000" b="1">
                <a:latin typeface="Times New Roman"/>
                <a:ea typeface="Arial"/>
                <a:cs typeface="Times New Roman"/>
              </a:rPr>
              <a:t>參考資料</a:t>
            </a:r>
            <a:br>
              <a:rPr lang="zh-TW" sz="3000" b="1">
                <a:latin typeface="Times New Roman"/>
                <a:ea typeface="Arial"/>
                <a:cs typeface="Times New Roman"/>
              </a:rPr>
            </a:br>
            <a:r>
              <a:rPr lang="zh-TW" sz="3000" b="1">
                <a:latin typeface="Times New Roman"/>
                <a:ea typeface="Arial"/>
                <a:cs typeface="Times New Roman"/>
              </a:rPr>
              <a:t>RESOURCES</a:t>
            </a:r>
            <a:endParaRPr lang="zh-TW" sz="3000">
              <a:latin typeface="Times New Roman"/>
              <a:ea typeface="Arial"/>
              <a:cs typeface="Times New Roman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zh-TW" altLang="en">
              <a:latin typeface="Arial"/>
              <a:ea typeface="Arial"/>
              <a:cs typeface="Arial"/>
            </a:endParaRPr>
          </a:p>
        </p:txBody>
      </p:sp>
      <p:sp>
        <p:nvSpPr>
          <p:cNvPr id="2077" name="Google Shape;2077;p77"/>
          <p:cNvSpPr txBox="1">
            <a:spLocks noGrp="1"/>
          </p:cNvSpPr>
          <p:nvPr>
            <p:ph type="body" idx="4294967295"/>
          </p:nvPr>
        </p:nvSpPr>
        <p:spPr>
          <a:xfrm>
            <a:off x="1877722" y="1891942"/>
            <a:ext cx="5818285" cy="1797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ctr">
              <a:spcBef>
                <a:spcPts val="1400"/>
              </a:spcBef>
              <a:buFont typeface="Wingdings"/>
              <a:buChar char="Ø"/>
            </a:pPr>
            <a:endParaRPr lang="zh-TW" altLang="en" sz="1200" b="1">
              <a:solidFill>
                <a:schemeClr val="accent5">
                  <a:lumMod val="50000"/>
                </a:schemeClr>
              </a:solidFill>
              <a:latin typeface="Times New Roman"/>
              <a:ea typeface="Arial"/>
              <a:cs typeface="Arial"/>
              <a:sym typeface="Arial"/>
            </a:endParaRPr>
          </a:p>
          <a:p>
            <a:pPr marL="171450" indent="-171450" algn="ctr">
              <a:lnSpc>
                <a:spcPct val="114999"/>
              </a:lnSpc>
              <a:spcBef>
                <a:spcPts val="1400"/>
              </a:spcBef>
              <a:buFont typeface="Wingdings"/>
              <a:buChar char="Ø"/>
            </a:pPr>
            <a:endParaRPr lang="zh-TW" altLang="en" sz="1200" b="1">
              <a:solidFill>
                <a:schemeClr val="accent5">
                  <a:lumMod val="50000"/>
                </a:schemeClr>
              </a:solidFill>
              <a:latin typeface="Times New Roman"/>
              <a:ea typeface="Arial"/>
              <a:cs typeface="Arial"/>
              <a:sym typeface="Arial"/>
            </a:endParaRPr>
          </a:p>
          <a:p>
            <a:pPr marL="171450" indent="-171450" algn="ctr">
              <a:lnSpc>
                <a:spcPct val="114999"/>
              </a:lnSpc>
              <a:spcBef>
                <a:spcPts val="1400"/>
              </a:spcBef>
              <a:buFont typeface="Wingdings"/>
              <a:buChar char="Ø"/>
            </a:pPr>
            <a:r>
              <a:rPr lang="zh-TW" altLang="en" sz="1200" b="1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Arial"/>
                <a:sym typeface="Arial"/>
              </a:rPr>
              <a:t>免費縮放圖片</a:t>
            </a:r>
            <a:r>
              <a:rPr lang="en-US" altLang="en" sz="1200" b="1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Arial"/>
                <a:sym typeface="Arial"/>
              </a:rPr>
              <a:t>Adobe</a:t>
            </a:r>
            <a:r>
              <a:rPr lang="en" sz="1200" b="1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Arial"/>
                <a:sym typeface="Arial"/>
              </a:rPr>
              <a:t>:</a:t>
            </a:r>
            <a:r>
              <a:rPr lang="en" sz="1200" b="1">
                <a:solidFill>
                  <a:schemeClr val="bg1"/>
                </a:solidFill>
                <a:latin typeface="Times New Roman"/>
                <a:ea typeface="Arial"/>
                <a:cs typeface="Arial"/>
                <a:sym typeface="Arial"/>
              </a:rPr>
              <a:t>https://www.adobe.com/tw/express/feature/image/resize</a:t>
            </a:r>
            <a:endParaRPr lang="en" altLang="zh-TW" sz="1200">
              <a:solidFill>
                <a:schemeClr val="bg1"/>
              </a:solidFill>
              <a:latin typeface="Times New Roman"/>
              <a:cs typeface="Arial"/>
            </a:endParaRPr>
          </a:p>
          <a:p>
            <a:pPr marL="171450" indent="-171450" algn="ctr">
              <a:lnSpc>
                <a:spcPct val="114999"/>
              </a:lnSpc>
              <a:spcBef>
                <a:spcPts val="1400"/>
              </a:spcBef>
              <a:buFont typeface="Wingdings"/>
              <a:buChar char="Ø"/>
            </a:pPr>
            <a:r>
              <a:rPr lang="zh-TW" altLang="en-US" sz="1200" b="1">
                <a:solidFill>
                  <a:schemeClr val="accent5">
                    <a:lumMod val="50000"/>
                  </a:schemeClr>
                </a:solidFill>
                <a:latin typeface="Times New Roman"/>
                <a:cs typeface="Arial"/>
              </a:rPr>
              <a:t>免費將圖片生成網址</a:t>
            </a: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Times New Roman"/>
                <a:cs typeface="Arial"/>
              </a:rPr>
              <a:t>：</a:t>
            </a:r>
            <a:r>
              <a:rPr lang="en" sz="1200" b="1">
                <a:solidFill>
                  <a:schemeClr val="bg1"/>
                </a:solidFill>
                <a:latin typeface="Times New Roman"/>
                <a:ea typeface="Arial"/>
                <a:cs typeface="Arial"/>
              </a:rPr>
              <a:t>https://img.onl/</a:t>
            </a:r>
            <a:endParaRPr lang="en" altLang="zh-TW" sz="1200" b="1">
              <a:solidFill>
                <a:schemeClr val="bg1"/>
              </a:solidFill>
              <a:latin typeface="Times New Roman"/>
              <a:ea typeface="Arial"/>
              <a:cs typeface="Arial"/>
            </a:endParaRPr>
          </a:p>
          <a:p>
            <a:pPr marL="171450" marR="0" indent="-171450" algn="ctr">
              <a:lnSpc>
                <a:spcPct val="114999"/>
              </a:lnSpc>
              <a:spcBef>
                <a:spcPts val="1400"/>
              </a:spcBef>
              <a:spcAft>
                <a:spcPts val="0"/>
              </a:spcAft>
              <a:buFont typeface="Wingdings"/>
              <a:buChar char="Ø"/>
            </a:pPr>
            <a:r>
              <a:rPr lang="zh-TW" altLang="en-US" sz="1200" b="1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Arial"/>
              </a:rPr>
              <a:t>設計icon：</a:t>
            </a:r>
            <a:r>
              <a:rPr lang="en-US" altLang="zh-TW" sz="1200" b="1">
                <a:solidFill>
                  <a:schemeClr val="bg1"/>
                </a:solidFill>
                <a:latin typeface="Times New Roman"/>
                <a:cs typeface="Arial"/>
              </a:rPr>
              <a:t>https://www.canva.com/zh_tw/</a:t>
            </a:r>
            <a:endParaRPr lang="en" sz="1200" b="1">
              <a:solidFill>
                <a:schemeClr val="bg1"/>
              </a:solidFill>
              <a:latin typeface="Times New Roman"/>
              <a:ea typeface="Arial"/>
              <a:cs typeface="Arial"/>
            </a:endParaRPr>
          </a:p>
          <a:p>
            <a:pPr marL="171450" lvl="0" indent="-171450" algn="ctr">
              <a:lnSpc>
                <a:spcPct val="114999"/>
              </a:lnSpc>
              <a:spcBef>
                <a:spcPts val="1400"/>
              </a:spcBef>
              <a:spcAft>
                <a:spcPts val="0"/>
              </a:spcAft>
              <a:buFont typeface="Wingdings"/>
              <a:buChar char="Ø"/>
            </a:pPr>
            <a:r>
              <a:rPr lang="zh-TW" altLang="en-US" sz="1200" b="1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Times New Roman"/>
              </a:rPr>
              <a:t>尋找圖片Pexels：</a:t>
            </a:r>
            <a:r>
              <a:rPr lang="zh-TW" altLang="en-US" sz="1200" b="1">
                <a:solidFill>
                  <a:schemeClr val="bg1"/>
                </a:solidFill>
                <a:latin typeface="Times New Roman"/>
                <a:ea typeface="Arial"/>
                <a:cs typeface="Times New Roman"/>
              </a:rPr>
              <a:t>https://www.pexels.com/zh-tw/</a:t>
            </a:r>
            <a:endParaRPr lang="zh-TW" altLang="en-US" sz="1200" b="1">
              <a:solidFill>
                <a:schemeClr val="bg1"/>
              </a:solidFill>
              <a:latin typeface="Times New Roman"/>
              <a:ea typeface="Arial"/>
              <a:cs typeface="Arial"/>
            </a:endParaRPr>
          </a:p>
          <a:p>
            <a:pPr lvl="0" algn="ctr" rtl="0">
              <a:lnSpc>
                <a:spcPct val="114999"/>
              </a:lnSpc>
              <a:spcBef>
                <a:spcPts val="1400"/>
              </a:spcBef>
              <a:spcAft>
                <a:spcPts val="0"/>
              </a:spcAft>
              <a:buFont typeface="Wingdings"/>
              <a:buChar char="Ø"/>
            </a:pPr>
            <a:endParaRPr lang="en-US" altLang="zh-TW" sz="1200" b="1">
              <a:solidFill>
                <a:srgbClr val="000000"/>
              </a:solidFill>
              <a:latin typeface="Times New Roman"/>
              <a:ea typeface="Arial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zh-TW" sz="1200">
              <a:solidFill>
                <a:srgbClr val="000000"/>
              </a:solidFill>
              <a:latin typeface="Times New Roman"/>
              <a:ea typeface="Arial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zh-TW" altLang="en-US" sz="1200">
              <a:solidFill>
                <a:srgbClr val="000000"/>
              </a:solidFill>
              <a:latin typeface="Times New Roman"/>
              <a:ea typeface="Arial"/>
              <a:cs typeface="Arial"/>
            </a:endParaRPr>
          </a:p>
        </p:txBody>
      </p:sp>
      <p:sp>
        <p:nvSpPr>
          <p:cNvPr id="2078" name="Google Shape;2078;p7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6"/>
          <p:cNvSpPr txBox="1">
            <a:spLocks noGrp="1"/>
          </p:cNvSpPr>
          <p:nvPr>
            <p:ph type="title"/>
          </p:nvPr>
        </p:nvSpPr>
        <p:spPr>
          <a:xfrm>
            <a:off x="2092799" y="1623226"/>
            <a:ext cx="4950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前言</a:t>
            </a:r>
            <a:endParaRPr/>
          </a:p>
        </p:txBody>
      </p:sp>
      <p:sp>
        <p:nvSpPr>
          <p:cNvPr id="799" name="Google Shape;799;p46"/>
          <p:cNvSpPr txBox="1">
            <a:spLocks noGrp="1"/>
          </p:cNvSpPr>
          <p:nvPr>
            <p:ph type="subTitle" idx="1"/>
          </p:nvPr>
        </p:nvSpPr>
        <p:spPr>
          <a:xfrm>
            <a:off x="2094399" y="2408544"/>
            <a:ext cx="4950900" cy="13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00"/>
              <a:t>演講內容</a:t>
            </a:r>
            <a:endParaRPr lang="en-US" altLang="zh-TW" sz="2500"/>
          </a:p>
          <a:p>
            <a:pPr marL="3429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>
                <a:latin typeface="Times New Roman"/>
              </a:rPr>
              <a:t>網頁內容</a:t>
            </a:r>
            <a:endParaRPr lang="en-US" altLang="zh-TW" sz="1600">
              <a:latin typeface="Times New Roman"/>
            </a:endParaRPr>
          </a:p>
          <a:p>
            <a:pPr marL="3429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/>
              <a:t>實際展示</a:t>
            </a:r>
            <a:endParaRPr sz="160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網頁內容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1288859" y="625187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806" name="Google Shape;806;p47"/>
          <p:cNvSpPr txBox="1">
            <a:spLocks noGrp="1"/>
          </p:cNvSpPr>
          <p:nvPr>
            <p:ph type="subTitle" idx="1"/>
          </p:nvPr>
        </p:nvSpPr>
        <p:spPr>
          <a:xfrm>
            <a:off x="4638960" y="2654979"/>
            <a:ext cx="3684527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使用工具、網頁架構</a:t>
            </a:r>
            <a:endParaRPr lang="en-US" alt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Times New Roman"/>
              </a:rPr>
              <a:t>、製作時長</a:t>
            </a:r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1"/>
          <p:cNvSpPr txBox="1">
            <a:spLocks noGrp="1"/>
          </p:cNvSpPr>
          <p:nvPr>
            <p:ph type="ctrTitle" idx="3"/>
          </p:nvPr>
        </p:nvSpPr>
        <p:spPr>
          <a:xfrm>
            <a:off x="3336759" y="3082464"/>
            <a:ext cx="2526241" cy="3946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Times New Roman"/>
                <a:ea typeface="標楷體"/>
              </a:rPr>
              <a:t>Bootstrap</a:t>
            </a:r>
            <a:br>
              <a:rPr lang="en">
                <a:latin typeface="Times New Roman"/>
                <a:ea typeface="標楷體"/>
              </a:rPr>
            </a:br>
            <a:r>
              <a:rPr lang="en" altLang="zh-TW">
                <a:latin typeface="Times New Roman"/>
                <a:ea typeface="標楷體"/>
              </a:rPr>
              <a:t>CSS / JS / JQUERY</a:t>
            </a:r>
            <a:endParaRPr lang="zh-TW" altLang="en-US">
              <a:latin typeface="Times New Roman"/>
              <a:ea typeface="標楷體"/>
            </a:endParaRPr>
          </a:p>
        </p:txBody>
      </p:sp>
      <p:sp>
        <p:nvSpPr>
          <p:cNvPr id="982" name="Google Shape;982;p51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使用工具</a:t>
            </a:r>
            <a:endParaRPr lang="en"/>
          </a:p>
        </p:txBody>
      </p:sp>
      <p:sp>
        <p:nvSpPr>
          <p:cNvPr id="983" name="Google Shape;983;p51"/>
          <p:cNvSpPr txBox="1">
            <a:spLocks noGrp="1"/>
          </p:cNvSpPr>
          <p:nvPr>
            <p:ph type="ctrTitle" idx="2"/>
          </p:nvPr>
        </p:nvSpPr>
        <p:spPr>
          <a:xfrm>
            <a:off x="713551" y="2304900"/>
            <a:ext cx="2261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Times New Roman"/>
                <a:ea typeface="標楷體"/>
              </a:rPr>
              <a:t>VS CODE</a:t>
            </a:r>
            <a:endParaRPr lang="zh-TW" altLang="en-US"/>
          </a:p>
        </p:txBody>
      </p:sp>
      <p:sp>
        <p:nvSpPr>
          <p:cNvPr id="984" name="Google Shape;984;p51"/>
          <p:cNvSpPr txBox="1">
            <a:spLocks noGrp="1"/>
          </p:cNvSpPr>
          <p:nvPr>
            <p:ph type="subTitle" idx="1"/>
          </p:nvPr>
        </p:nvSpPr>
        <p:spPr>
          <a:xfrm>
            <a:off x="713565" y="2629866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寫網頁</a:t>
            </a:r>
            <a:endParaRPr lang="en"/>
          </a:p>
        </p:txBody>
      </p:sp>
      <p:sp>
        <p:nvSpPr>
          <p:cNvPr id="985" name="Google Shape;985;p51"/>
          <p:cNvSpPr txBox="1">
            <a:spLocks noGrp="1"/>
          </p:cNvSpPr>
          <p:nvPr>
            <p:ph type="subTitle" idx="4"/>
          </p:nvPr>
        </p:nvSpPr>
        <p:spPr>
          <a:xfrm>
            <a:off x="3441300" y="3560909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  <a:ea typeface="標楷體"/>
              </a:rPr>
              <a:t>美編設計加上功能</a:t>
            </a:r>
            <a:endParaRPr lang="en">
              <a:latin typeface="Times New Roman"/>
              <a:ea typeface="標楷體"/>
            </a:endParaRPr>
          </a:p>
        </p:txBody>
      </p:sp>
      <p:sp>
        <p:nvSpPr>
          <p:cNvPr id="986" name="Google Shape;986;p51"/>
          <p:cNvSpPr txBox="1">
            <a:spLocks noGrp="1"/>
          </p:cNvSpPr>
          <p:nvPr>
            <p:ph type="ctrTitle" idx="5"/>
          </p:nvPr>
        </p:nvSpPr>
        <p:spPr>
          <a:xfrm>
            <a:off x="6169113" y="2304900"/>
            <a:ext cx="2261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標楷體"/>
              </a:rPr>
              <a:t>PPT</a:t>
            </a:r>
            <a:endParaRPr lang="zh-TW" altLang="en-US"/>
          </a:p>
        </p:txBody>
      </p:sp>
      <p:sp>
        <p:nvSpPr>
          <p:cNvPr id="987" name="Google Shape;987;p51"/>
          <p:cNvSpPr txBox="1">
            <a:spLocks noGrp="1"/>
          </p:cNvSpPr>
          <p:nvPr>
            <p:ph type="subTitle" idx="6"/>
          </p:nvPr>
        </p:nvSpPr>
        <p:spPr>
          <a:xfrm>
            <a:off x="6169099" y="2629866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簡報演示</a:t>
            </a:r>
            <a:endParaRPr lang="en"/>
          </a:p>
        </p:txBody>
      </p:sp>
      <p:sp>
        <p:nvSpPr>
          <p:cNvPr id="988" name="Google Shape;988;p51"/>
          <p:cNvSpPr/>
          <p:nvPr/>
        </p:nvSpPr>
        <p:spPr>
          <a:xfrm>
            <a:off x="1467550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989" name="Google Shape;989;p51"/>
          <p:cNvSpPr/>
          <p:nvPr/>
        </p:nvSpPr>
        <p:spPr>
          <a:xfrm>
            <a:off x="4195350" y="2132561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990" name="Google Shape;990;p51"/>
          <p:cNvSpPr/>
          <p:nvPr/>
        </p:nvSpPr>
        <p:spPr>
          <a:xfrm>
            <a:off x="6923150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altLang="zh-TW" sz="3000" b="1">
              <a:solidFill>
                <a:schemeClr val="lt2"/>
              </a:solidFill>
              <a:latin typeface="Barlow Semi Condensed"/>
            </a:endParaRPr>
          </a:p>
        </p:txBody>
      </p:sp>
      <p:grpSp>
        <p:nvGrpSpPr>
          <p:cNvPr id="991" name="Google Shape;991;p51"/>
          <p:cNvGrpSpPr/>
          <p:nvPr/>
        </p:nvGrpSpPr>
        <p:grpSpPr>
          <a:xfrm>
            <a:off x="6554139" y="3926930"/>
            <a:ext cx="653551" cy="1155583"/>
            <a:chOff x="2636064" y="3539130"/>
            <a:chExt cx="653551" cy="1155583"/>
          </a:xfrm>
        </p:grpSpPr>
        <p:sp>
          <p:nvSpPr>
            <p:cNvPr id="992" name="Google Shape;992;p51"/>
            <p:cNvSpPr/>
            <p:nvPr/>
          </p:nvSpPr>
          <p:spPr>
            <a:xfrm>
              <a:off x="2666985" y="4515738"/>
              <a:ext cx="591728" cy="178976"/>
            </a:xfrm>
            <a:custGeom>
              <a:avLst/>
              <a:gdLst/>
              <a:ahLst/>
              <a:cxnLst/>
              <a:rect l="l" t="t" r="r" b="b"/>
              <a:pathLst>
                <a:path w="18147" h="2146" extrusionOk="0">
                  <a:moveTo>
                    <a:pt x="4077" y="0"/>
                  </a:moveTo>
                  <a:cubicBezTo>
                    <a:pt x="3420" y="0"/>
                    <a:pt x="2755" y="35"/>
                    <a:pt x="2102" y="115"/>
                  </a:cubicBezTo>
                  <a:cubicBezTo>
                    <a:pt x="1704" y="163"/>
                    <a:pt x="1306" y="243"/>
                    <a:pt x="924" y="386"/>
                  </a:cubicBezTo>
                  <a:cubicBezTo>
                    <a:pt x="876" y="402"/>
                    <a:pt x="829" y="418"/>
                    <a:pt x="781" y="466"/>
                  </a:cubicBezTo>
                  <a:cubicBezTo>
                    <a:pt x="590" y="688"/>
                    <a:pt x="1258" y="784"/>
                    <a:pt x="1465" y="895"/>
                  </a:cubicBezTo>
                  <a:cubicBezTo>
                    <a:pt x="1465" y="895"/>
                    <a:pt x="1481" y="911"/>
                    <a:pt x="1481" y="911"/>
                  </a:cubicBezTo>
                  <a:cubicBezTo>
                    <a:pt x="1481" y="927"/>
                    <a:pt x="1465" y="927"/>
                    <a:pt x="1449" y="943"/>
                  </a:cubicBezTo>
                  <a:cubicBezTo>
                    <a:pt x="1242" y="991"/>
                    <a:pt x="1020" y="1023"/>
                    <a:pt x="813" y="1055"/>
                  </a:cubicBezTo>
                  <a:cubicBezTo>
                    <a:pt x="590" y="1102"/>
                    <a:pt x="383" y="1166"/>
                    <a:pt x="192" y="1261"/>
                  </a:cubicBezTo>
                  <a:cubicBezTo>
                    <a:pt x="112" y="1293"/>
                    <a:pt x="33" y="1325"/>
                    <a:pt x="17" y="1389"/>
                  </a:cubicBezTo>
                  <a:cubicBezTo>
                    <a:pt x="1" y="1484"/>
                    <a:pt x="176" y="1564"/>
                    <a:pt x="335" y="1580"/>
                  </a:cubicBezTo>
                  <a:cubicBezTo>
                    <a:pt x="988" y="1707"/>
                    <a:pt x="1625" y="1803"/>
                    <a:pt x="2277" y="1850"/>
                  </a:cubicBezTo>
                  <a:cubicBezTo>
                    <a:pt x="4425" y="2046"/>
                    <a:pt x="6578" y="2145"/>
                    <a:pt x="8730" y="2145"/>
                  </a:cubicBezTo>
                  <a:cubicBezTo>
                    <a:pt x="10087" y="2145"/>
                    <a:pt x="11444" y="2106"/>
                    <a:pt x="12799" y="2025"/>
                  </a:cubicBezTo>
                  <a:cubicBezTo>
                    <a:pt x="13610" y="1978"/>
                    <a:pt x="14438" y="1898"/>
                    <a:pt x="15138" y="1659"/>
                  </a:cubicBezTo>
                  <a:cubicBezTo>
                    <a:pt x="15393" y="1564"/>
                    <a:pt x="15616" y="1468"/>
                    <a:pt x="15871" y="1405"/>
                  </a:cubicBezTo>
                  <a:cubicBezTo>
                    <a:pt x="16523" y="1214"/>
                    <a:pt x="17319" y="1293"/>
                    <a:pt x="17940" y="1070"/>
                  </a:cubicBezTo>
                  <a:cubicBezTo>
                    <a:pt x="18004" y="1055"/>
                    <a:pt x="18051" y="1023"/>
                    <a:pt x="18099" y="975"/>
                  </a:cubicBezTo>
                  <a:cubicBezTo>
                    <a:pt x="18147" y="895"/>
                    <a:pt x="18067" y="816"/>
                    <a:pt x="17972" y="768"/>
                  </a:cubicBezTo>
                  <a:cubicBezTo>
                    <a:pt x="17462" y="434"/>
                    <a:pt x="16889" y="482"/>
                    <a:pt x="16237" y="418"/>
                  </a:cubicBezTo>
                  <a:cubicBezTo>
                    <a:pt x="15441" y="338"/>
                    <a:pt x="14661" y="275"/>
                    <a:pt x="13865" y="243"/>
                  </a:cubicBezTo>
                  <a:cubicBezTo>
                    <a:pt x="10909" y="123"/>
                    <a:pt x="7952" y="3"/>
                    <a:pt x="4996" y="3"/>
                  </a:cubicBezTo>
                  <a:cubicBezTo>
                    <a:pt x="4816" y="3"/>
                    <a:pt x="4637" y="3"/>
                    <a:pt x="4458" y="4"/>
                  </a:cubicBezTo>
                  <a:cubicBezTo>
                    <a:pt x="4331" y="1"/>
                    <a:pt x="4204" y="0"/>
                    <a:pt x="40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51"/>
            <p:cNvGrpSpPr/>
            <p:nvPr/>
          </p:nvGrpSpPr>
          <p:grpSpPr>
            <a:xfrm>
              <a:off x="2636064" y="3539130"/>
              <a:ext cx="653551" cy="1064480"/>
              <a:chOff x="-1416811" y="1325883"/>
              <a:chExt cx="653551" cy="1064480"/>
            </a:xfrm>
          </p:grpSpPr>
          <p:sp>
            <p:nvSpPr>
              <p:cNvPr id="994" name="Google Shape;994;p51"/>
              <p:cNvSpPr/>
              <p:nvPr/>
            </p:nvSpPr>
            <p:spPr>
              <a:xfrm>
                <a:off x="-1044474" y="1858773"/>
                <a:ext cx="70074" cy="53159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5811" fill="none" extrusionOk="0">
                    <a:moveTo>
                      <a:pt x="1" y="1"/>
                    </a:moveTo>
                    <a:cubicBezTo>
                      <a:pt x="1" y="1"/>
                      <a:pt x="765" y="3216"/>
                      <a:pt x="240" y="5811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1"/>
              <p:cNvSpPr/>
              <p:nvPr/>
            </p:nvSpPr>
            <p:spPr>
              <a:xfrm>
                <a:off x="-1128913" y="1874874"/>
                <a:ext cx="109319" cy="95322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42" extrusionOk="0">
                    <a:moveTo>
                      <a:pt x="1" y="0"/>
                    </a:moveTo>
                    <a:cubicBezTo>
                      <a:pt x="17" y="191"/>
                      <a:pt x="96" y="366"/>
                      <a:pt x="208" y="493"/>
                    </a:cubicBezTo>
                    <a:cubicBezTo>
                      <a:pt x="303" y="653"/>
                      <a:pt x="446" y="796"/>
                      <a:pt x="590" y="891"/>
                    </a:cubicBezTo>
                    <a:cubicBezTo>
                      <a:pt x="659" y="937"/>
                      <a:pt x="853" y="1042"/>
                      <a:pt x="985" y="1042"/>
                    </a:cubicBezTo>
                    <a:cubicBezTo>
                      <a:pt x="1036" y="1042"/>
                      <a:pt x="1077" y="1027"/>
                      <a:pt x="1099" y="987"/>
                    </a:cubicBezTo>
                    <a:cubicBezTo>
                      <a:pt x="1195" y="860"/>
                      <a:pt x="924" y="541"/>
                      <a:pt x="844" y="462"/>
                    </a:cubicBezTo>
                    <a:cubicBezTo>
                      <a:pt x="733" y="350"/>
                      <a:pt x="606" y="271"/>
                      <a:pt x="478" y="223"/>
                    </a:cubicBezTo>
                    <a:cubicBezTo>
                      <a:pt x="335" y="143"/>
                      <a:pt x="176" y="64"/>
                      <a:pt x="1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1"/>
              <p:cNvSpPr/>
              <p:nvPr/>
            </p:nvSpPr>
            <p:spPr>
              <a:xfrm>
                <a:off x="-1035692" y="1845690"/>
                <a:ext cx="78764" cy="12679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86" extrusionOk="0">
                    <a:moveTo>
                      <a:pt x="828" y="1"/>
                    </a:moveTo>
                    <a:lnTo>
                      <a:pt x="828" y="1"/>
                    </a:lnTo>
                    <a:cubicBezTo>
                      <a:pt x="589" y="176"/>
                      <a:pt x="383" y="399"/>
                      <a:pt x="255" y="669"/>
                    </a:cubicBezTo>
                    <a:cubicBezTo>
                      <a:pt x="191" y="781"/>
                      <a:pt x="0" y="1258"/>
                      <a:pt x="144" y="1370"/>
                    </a:cubicBezTo>
                    <a:cubicBezTo>
                      <a:pt x="158" y="1380"/>
                      <a:pt x="175" y="1385"/>
                      <a:pt x="192" y="1385"/>
                    </a:cubicBezTo>
                    <a:cubicBezTo>
                      <a:pt x="330" y="1385"/>
                      <a:pt x="547" y="1088"/>
                      <a:pt x="589" y="1003"/>
                    </a:cubicBezTo>
                    <a:cubicBezTo>
                      <a:pt x="653" y="892"/>
                      <a:pt x="701" y="765"/>
                      <a:pt x="749" y="637"/>
                    </a:cubicBezTo>
                    <a:cubicBezTo>
                      <a:pt x="828" y="446"/>
                      <a:pt x="860" y="223"/>
                      <a:pt x="82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1"/>
              <p:cNvSpPr/>
              <p:nvPr/>
            </p:nvSpPr>
            <p:spPr>
              <a:xfrm>
                <a:off x="-1101194" y="1667390"/>
                <a:ext cx="87455" cy="15039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644" extrusionOk="0">
                    <a:moveTo>
                      <a:pt x="405" y="1"/>
                    </a:moveTo>
                    <a:cubicBezTo>
                      <a:pt x="380" y="1"/>
                      <a:pt x="356" y="8"/>
                      <a:pt x="334" y="24"/>
                    </a:cubicBezTo>
                    <a:cubicBezTo>
                      <a:pt x="271" y="87"/>
                      <a:pt x="239" y="215"/>
                      <a:pt x="175" y="262"/>
                    </a:cubicBezTo>
                    <a:lnTo>
                      <a:pt x="80" y="262"/>
                    </a:lnTo>
                    <a:cubicBezTo>
                      <a:pt x="64" y="278"/>
                      <a:pt x="48" y="278"/>
                      <a:pt x="48" y="294"/>
                    </a:cubicBezTo>
                    <a:cubicBezTo>
                      <a:pt x="16" y="358"/>
                      <a:pt x="0" y="422"/>
                      <a:pt x="0" y="485"/>
                    </a:cubicBezTo>
                    <a:cubicBezTo>
                      <a:pt x="16" y="581"/>
                      <a:pt x="48" y="660"/>
                      <a:pt x="80" y="756"/>
                    </a:cubicBezTo>
                    <a:cubicBezTo>
                      <a:pt x="96" y="788"/>
                      <a:pt x="112" y="820"/>
                      <a:pt x="112" y="851"/>
                    </a:cubicBezTo>
                    <a:cubicBezTo>
                      <a:pt x="159" y="1011"/>
                      <a:pt x="191" y="1170"/>
                      <a:pt x="223" y="1329"/>
                    </a:cubicBezTo>
                    <a:cubicBezTo>
                      <a:pt x="191" y="1456"/>
                      <a:pt x="223" y="1599"/>
                      <a:pt x="303" y="1631"/>
                    </a:cubicBezTo>
                    <a:cubicBezTo>
                      <a:pt x="319" y="1639"/>
                      <a:pt x="338" y="1643"/>
                      <a:pt x="358" y="1643"/>
                    </a:cubicBezTo>
                    <a:cubicBezTo>
                      <a:pt x="378" y="1643"/>
                      <a:pt x="398" y="1639"/>
                      <a:pt x="414" y="1631"/>
                    </a:cubicBezTo>
                    <a:cubicBezTo>
                      <a:pt x="573" y="1552"/>
                      <a:pt x="716" y="1408"/>
                      <a:pt x="796" y="1233"/>
                    </a:cubicBezTo>
                    <a:cubicBezTo>
                      <a:pt x="860" y="1122"/>
                      <a:pt x="907" y="979"/>
                      <a:pt x="923" y="835"/>
                    </a:cubicBezTo>
                    <a:cubicBezTo>
                      <a:pt x="955" y="692"/>
                      <a:pt x="907" y="549"/>
                      <a:pt x="796" y="438"/>
                    </a:cubicBezTo>
                    <a:cubicBezTo>
                      <a:pt x="780" y="438"/>
                      <a:pt x="748" y="422"/>
                      <a:pt x="732" y="422"/>
                    </a:cubicBezTo>
                    <a:cubicBezTo>
                      <a:pt x="701" y="406"/>
                      <a:pt x="669" y="390"/>
                      <a:pt x="637" y="374"/>
                    </a:cubicBezTo>
                    <a:cubicBezTo>
                      <a:pt x="589" y="278"/>
                      <a:pt x="557" y="183"/>
                      <a:pt x="525" y="87"/>
                    </a:cubicBezTo>
                    <a:cubicBezTo>
                      <a:pt x="525" y="87"/>
                      <a:pt x="525" y="87"/>
                      <a:pt x="525" y="71"/>
                    </a:cubicBezTo>
                    <a:cubicBezTo>
                      <a:pt x="504" y="29"/>
                      <a:pt x="455" y="1"/>
                      <a:pt x="405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1"/>
              <p:cNvSpPr/>
              <p:nvPr/>
            </p:nvSpPr>
            <p:spPr>
              <a:xfrm>
                <a:off x="-1179869" y="1709198"/>
                <a:ext cx="128255" cy="10986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201" extrusionOk="0">
                    <a:moveTo>
                      <a:pt x="526" y="0"/>
                    </a:moveTo>
                    <a:cubicBezTo>
                      <a:pt x="498" y="0"/>
                      <a:pt x="470" y="4"/>
                      <a:pt x="446" y="12"/>
                    </a:cubicBezTo>
                    <a:lnTo>
                      <a:pt x="446" y="28"/>
                    </a:lnTo>
                    <a:cubicBezTo>
                      <a:pt x="430" y="44"/>
                      <a:pt x="415" y="60"/>
                      <a:pt x="399" y="76"/>
                    </a:cubicBezTo>
                    <a:cubicBezTo>
                      <a:pt x="383" y="92"/>
                      <a:pt x="351" y="92"/>
                      <a:pt x="319" y="92"/>
                    </a:cubicBezTo>
                    <a:lnTo>
                      <a:pt x="303" y="92"/>
                    </a:lnTo>
                    <a:cubicBezTo>
                      <a:pt x="261" y="92"/>
                      <a:pt x="211" y="85"/>
                      <a:pt x="164" y="85"/>
                    </a:cubicBezTo>
                    <a:cubicBezTo>
                      <a:pt x="140" y="85"/>
                      <a:pt x="117" y="87"/>
                      <a:pt x="96" y="92"/>
                    </a:cubicBezTo>
                    <a:cubicBezTo>
                      <a:pt x="80" y="92"/>
                      <a:pt x="64" y="92"/>
                      <a:pt x="48" y="108"/>
                    </a:cubicBezTo>
                    <a:cubicBezTo>
                      <a:pt x="1" y="172"/>
                      <a:pt x="1" y="251"/>
                      <a:pt x="32" y="315"/>
                    </a:cubicBezTo>
                    <a:cubicBezTo>
                      <a:pt x="48" y="347"/>
                      <a:pt x="64" y="378"/>
                      <a:pt x="96" y="394"/>
                    </a:cubicBezTo>
                    <a:lnTo>
                      <a:pt x="96" y="410"/>
                    </a:lnTo>
                    <a:cubicBezTo>
                      <a:pt x="144" y="458"/>
                      <a:pt x="176" y="522"/>
                      <a:pt x="192" y="585"/>
                    </a:cubicBezTo>
                    <a:lnTo>
                      <a:pt x="192" y="601"/>
                    </a:lnTo>
                    <a:cubicBezTo>
                      <a:pt x="192" y="665"/>
                      <a:pt x="160" y="697"/>
                      <a:pt x="160" y="760"/>
                    </a:cubicBezTo>
                    <a:cubicBezTo>
                      <a:pt x="128" y="872"/>
                      <a:pt x="255" y="1015"/>
                      <a:pt x="383" y="1095"/>
                    </a:cubicBezTo>
                    <a:cubicBezTo>
                      <a:pt x="510" y="1158"/>
                      <a:pt x="637" y="1190"/>
                      <a:pt x="781" y="1190"/>
                    </a:cubicBezTo>
                    <a:cubicBezTo>
                      <a:pt x="833" y="1197"/>
                      <a:pt x="886" y="1201"/>
                      <a:pt x="939" y="1201"/>
                    </a:cubicBezTo>
                    <a:cubicBezTo>
                      <a:pt x="1013" y="1201"/>
                      <a:pt x="1088" y="1193"/>
                      <a:pt x="1163" y="1174"/>
                    </a:cubicBezTo>
                    <a:cubicBezTo>
                      <a:pt x="1210" y="1158"/>
                      <a:pt x="1274" y="1142"/>
                      <a:pt x="1322" y="1111"/>
                    </a:cubicBezTo>
                    <a:cubicBezTo>
                      <a:pt x="1370" y="1095"/>
                      <a:pt x="1385" y="1047"/>
                      <a:pt x="1401" y="1015"/>
                    </a:cubicBezTo>
                    <a:cubicBezTo>
                      <a:pt x="1401" y="920"/>
                      <a:pt x="1322" y="808"/>
                      <a:pt x="1242" y="729"/>
                    </a:cubicBezTo>
                    <a:lnTo>
                      <a:pt x="1019" y="490"/>
                    </a:lnTo>
                    <a:lnTo>
                      <a:pt x="1019" y="474"/>
                    </a:lnTo>
                    <a:lnTo>
                      <a:pt x="940" y="394"/>
                    </a:lnTo>
                    <a:lnTo>
                      <a:pt x="940" y="378"/>
                    </a:lnTo>
                    <a:lnTo>
                      <a:pt x="940" y="363"/>
                    </a:lnTo>
                    <a:cubicBezTo>
                      <a:pt x="924" y="347"/>
                      <a:pt x="908" y="331"/>
                      <a:pt x="892" y="315"/>
                    </a:cubicBezTo>
                    <a:cubicBezTo>
                      <a:pt x="844" y="219"/>
                      <a:pt x="765" y="140"/>
                      <a:pt x="701" y="76"/>
                    </a:cubicBezTo>
                    <a:cubicBezTo>
                      <a:pt x="669" y="44"/>
                      <a:pt x="637" y="28"/>
                      <a:pt x="606" y="12"/>
                    </a:cubicBezTo>
                    <a:cubicBezTo>
                      <a:pt x="582" y="4"/>
                      <a:pt x="554" y="0"/>
                      <a:pt x="52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1"/>
              <p:cNvSpPr/>
              <p:nvPr/>
            </p:nvSpPr>
            <p:spPr>
              <a:xfrm>
                <a:off x="-1051701" y="1707368"/>
                <a:ext cx="17564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15" extrusionOk="0">
                    <a:moveTo>
                      <a:pt x="191" y="1"/>
                    </a:moveTo>
                    <a:cubicBezTo>
                      <a:pt x="175" y="32"/>
                      <a:pt x="160" y="80"/>
                      <a:pt x="144" y="112"/>
                    </a:cubicBezTo>
                    <a:cubicBezTo>
                      <a:pt x="139" y="126"/>
                      <a:pt x="135" y="141"/>
                      <a:pt x="130" y="155"/>
                    </a:cubicBezTo>
                    <a:lnTo>
                      <a:pt x="130" y="155"/>
                    </a:lnTo>
                    <a:cubicBezTo>
                      <a:pt x="135" y="146"/>
                      <a:pt x="139" y="137"/>
                      <a:pt x="144" y="128"/>
                    </a:cubicBezTo>
                    <a:lnTo>
                      <a:pt x="191" y="1"/>
                    </a:lnTo>
                    <a:close/>
                    <a:moveTo>
                      <a:pt x="130" y="155"/>
                    </a:moveTo>
                    <a:lnTo>
                      <a:pt x="130" y="155"/>
                    </a:lnTo>
                    <a:cubicBezTo>
                      <a:pt x="87" y="244"/>
                      <a:pt x="44" y="342"/>
                      <a:pt x="0" y="414"/>
                    </a:cubicBezTo>
                    <a:cubicBezTo>
                      <a:pt x="56" y="331"/>
                      <a:pt x="99" y="248"/>
                      <a:pt x="130" y="155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1"/>
              <p:cNvSpPr/>
              <p:nvPr/>
            </p:nvSpPr>
            <p:spPr>
              <a:xfrm>
                <a:off x="-1034228" y="1705904"/>
                <a:ext cx="91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1"/>
              <p:cNvSpPr/>
              <p:nvPr/>
            </p:nvSpPr>
            <p:spPr>
              <a:xfrm>
                <a:off x="-1070638" y="1701513"/>
                <a:ext cx="262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90" extrusionOk="0">
                    <a:moveTo>
                      <a:pt x="0" y="590"/>
                    </a:moveTo>
                    <a:lnTo>
                      <a:pt x="0" y="590"/>
                    </a:lnTo>
                    <a:lnTo>
                      <a:pt x="0" y="590"/>
                    </a:lnTo>
                    <a:cubicBezTo>
                      <a:pt x="112" y="399"/>
                      <a:pt x="207" y="192"/>
                      <a:pt x="287" y="1"/>
                    </a:cubicBezTo>
                    <a:lnTo>
                      <a:pt x="287" y="1"/>
                    </a:lnTo>
                    <a:cubicBezTo>
                      <a:pt x="207" y="192"/>
                      <a:pt x="112" y="399"/>
                      <a:pt x="0" y="59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1"/>
              <p:cNvSpPr/>
              <p:nvPr/>
            </p:nvSpPr>
            <p:spPr>
              <a:xfrm>
                <a:off x="-1072102" y="1673885"/>
                <a:ext cx="16100" cy="8745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956" extrusionOk="0">
                    <a:moveTo>
                      <a:pt x="1" y="955"/>
                    </a:moveTo>
                    <a:lnTo>
                      <a:pt x="1" y="955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" y="955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1"/>
              <p:cNvSpPr/>
              <p:nvPr/>
            </p:nvSpPr>
            <p:spPr>
              <a:xfrm>
                <a:off x="-1080793" y="1666566"/>
                <a:ext cx="5855" cy="91846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04" extrusionOk="0">
                    <a:moveTo>
                      <a:pt x="64" y="1"/>
                    </a:moveTo>
                    <a:lnTo>
                      <a:pt x="64" y="1"/>
                    </a:lnTo>
                    <a:cubicBezTo>
                      <a:pt x="32" y="335"/>
                      <a:pt x="0" y="669"/>
                      <a:pt x="0" y="1004"/>
                    </a:cubicBezTo>
                    <a:cubicBezTo>
                      <a:pt x="16" y="669"/>
                      <a:pt x="32" y="351"/>
                      <a:pt x="64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1"/>
              <p:cNvSpPr/>
              <p:nvPr/>
            </p:nvSpPr>
            <p:spPr>
              <a:xfrm>
                <a:off x="-1091039" y="1689986"/>
                <a:ext cx="5946" cy="78490"/>
              </a:xfrm>
              <a:custGeom>
                <a:avLst/>
                <a:gdLst/>
                <a:ahLst/>
                <a:cxnLst/>
                <a:rect l="l" t="t" r="r" b="b"/>
                <a:pathLst>
                  <a:path w="65" h="858" extrusionOk="0">
                    <a:moveTo>
                      <a:pt x="1" y="0"/>
                    </a:moveTo>
                    <a:cubicBezTo>
                      <a:pt x="1" y="239"/>
                      <a:pt x="17" y="461"/>
                      <a:pt x="48" y="700"/>
                    </a:cubicBezTo>
                    <a:cubicBezTo>
                      <a:pt x="48" y="747"/>
                      <a:pt x="64" y="795"/>
                      <a:pt x="64" y="858"/>
                    </a:cubicBezTo>
                    <a:lnTo>
                      <a:pt x="64" y="858"/>
                    </a:lnTo>
                    <a:cubicBezTo>
                      <a:pt x="64" y="795"/>
                      <a:pt x="48" y="731"/>
                      <a:pt x="48" y="684"/>
                    </a:cubicBezTo>
                    <a:cubicBezTo>
                      <a:pt x="17" y="461"/>
                      <a:pt x="1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1"/>
              <p:cNvSpPr/>
              <p:nvPr/>
            </p:nvSpPr>
            <p:spPr>
              <a:xfrm>
                <a:off x="-1102657" y="1694286"/>
                <a:ext cx="14637" cy="7291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97" extrusionOk="0">
                    <a:moveTo>
                      <a:pt x="0" y="0"/>
                    </a:moveTo>
                    <a:cubicBezTo>
                      <a:pt x="16" y="191"/>
                      <a:pt x="48" y="366"/>
                      <a:pt x="80" y="557"/>
                    </a:cubicBezTo>
                    <a:cubicBezTo>
                      <a:pt x="112" y="637"/>
                      <a:pt x="128" y="717"/>
                      <a:pt x="159" y="796"/>
                    </a:cubicBezTo>
                    <a:cubicBezTo>
                      <a:pt x="128" y="717"/>
                      <a:pt x="112" y="621"/>
                      <a:pt x="80" y="526"/>
                    </a:cubicBezTo>
                    <a:cubicBezTo>
                      <a:pt x="48" y="350"/>
                      <a:pt x="16" y="175"/>
                      <a:pt x="0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1"/>
              <p:cNvSpPr/>
              <p:nvPr/>
            </p:nvSpPr>
            <p:spPr>
              <a:xfrm>
                <a:off x="-1178405" y="1718986"/>
                <a:ext cx="67055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1" y="1"/>
                    </a:moveTo>
                    <a:lnTo>
                      <a:pt x="733" y="653"/>
                    </a:lnTo>
                    <a:lnTo>
                      <a:pt x="733" y="653"/>
                    </a:lnTo>
                    <a:lnTo>
                      <a:pt x="733" y="65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1"/>
              <p:cNvSpPr/>
              <p:nvPr/>
            </p:nvSpPr>
            <p:spPr>
              <a:xfrm>
                <a:off x="-1153614" y="1717522"/>
                <a:ext cx="466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90" extrusionOk="0">
                    <a:moveTo>
                      <a:pt x="0" y="1"/>
                    </a:moveTo>
                    <a:cubicBezTo>
                      <a:pt x="175" y="192"/>
                      <a:pt x="350" y="399"/>
                      <a:pt x="510" y="590"/>
                    </a:cubicBezTo>
                    <a:lnTo>
                      <a:pt x="510" y="590"/>
                    </a:lnTo>
                    <a:lnTo>
                      <a:pt x="510" y="590"/>
                    </a:lnTo>
                    <a:cubicBezTo>
                      <a:pt x="350" y="399"/>
                      <a:pt x="175" y="192"/>
                      <a:pt x="0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1"/>
              <p:cNvSpPr/>
              <p:nvPr/>
            </p:nvSpPr>
            <p:spPr>
              <a:xfrm>
                <a:off x="-1141995" y="1710295"/>
                <a:ext cx="45191" cy="6705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73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92" y="239"/>
                      <a:pt x="351" y="478"/>
                      <a:pt x="494" y="733"/>
                    </a:cubicBezTo>
                    <a:cubicBezTo>
                      <a:pt x="351" y="478"/>
                      <a:pt x="192" y="239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1"/>
              <p:cNvSpPr/>
              <p:nvPr/>
            </p:nvSpPr>
            <p:spPr>
              <a:xfrm>
                <a:off x="-1124522" y="1710295"/>
                <a:ext cx="30646" cy="6412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70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8" y="223"/>
                      <a:pt x="255" y="462"/>
                      <a:pt x="335" y="701"/>
                    </a:cubicBezTo>
                    <a:cubicBezTo>
                      <a:pt x="255" y="462"/>
                      <a:pt x="144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1"/>
              <p:cNvSpPr/>
              <p:nvPr/>
            </p:nvSpPr>
            <p:spPr>
              <a:xfrm>
                <a:off x="-1123058" y="1733258"/>
                <a:ext cx="68519" cy="7464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816" extrusionOk="0">
                    <a:moveTo>
                      <a:pt x="540" y="1"/>
                    </a:moveTo>
                    <a:cubicBezTo>
                      <a:pt x="505" y="1"/>
                      <a:pt x="492" y="40"/>
                      <a:pt x="478" y="68"/>
                    </a:cubicBezTo>
                    <a:cubicBezTo>
                      <a:pt x="478" y="100"/>
                      <a:pt x="462" y="163"/>
                      <a:pt x="446" y="211"/>
                    </a:cubicBezTo>
                    <a:cubicBezTo>
                      <a:pt x="414" y="131"/>
                      <a:pt x="351" y="68"/>
                      <a:pt x="287" y="20"/>
                    </a:cubicBezTo>
                    <a:cubicBezTo>
                      <a:pt x="271" y="12"/>
                      <a:pt x="255" y="8"/>
                      <a:pt x="241" y="8"/>
                    </a:cubicBezTo>
                    <a:cubicBezTo>
                      <a:pt x="227" y="8"/>
                      <a:pt x="215" y="12"/>
                      <a:pt x="207" y="20"/>
                    </a:cubicBezTo>
                    <a:cubicBezTo>
                      <a:pt x="207" y="20"/>
                      <a:pt x="207" y="36"/>
                      <a:pt x="207" y="36"/>
                    </a:cubicBezTo>
                    <a:cubicBezTo>
                      <a:pt x="223" y="115"/>
                      <a:pt x="239" y="179"/>
                      <a:pt x="287" y="227"/>
                    </a:cubicBezTo>
                    <a:cubicBezTo>
                      <a:pt x="242" y="216"/>
                      <a:pt x="197" y="204"/>
                      <a:pt x="152" y="204"/>
                    </a:cubicBezTo>
                    <a:cubicBezTo>
                      <a:pt x="133" y="204"/>
                      <a:pt x="115" y="206"/>
                      <a:pt x="96" y="211"/>
                    </a:cubicBezTo>
                    <a:cubicBezTo>
                      <a:pt x="80" y="211"/>
                      <a:pt x="64" y="211"/>
                      <a:pt x="48" y="227"/>
                    </a:cubicBezTo>
                    <a:cubicBezTo>
                      <a:pt x="0" y="259"/>
                      <a:pt x="16" y="322"/>
                      <a:pt x="48" y="370"/>
                    </a:cubicBezTo>
                    <a:cubicBezTo>
                      <a:pt x="112" y="482"/>
                      <a:pt x="191" y="577"/>
                      <a:pt x="271" y="673"/>
                    </a:cubicBezTo>
                    <a:cubicBezTo>
                      <a:pt x="351" y="768"/>
                      <a:pt x="462" y="816"/>
                      <a:pt x="573" y="816"/>
                    </a:cubicBezTo>
                    <a:cubicBezTo>
                      <a:pt x="669" y="816"/>
                      <a:pt x="733" y="752"/>
                      <a:pt x="749" y="657"/>
                    </a:cubicBezTo>
                    <a:cubicBezTo>
                      <a:pt x="733" y="577"/>
                      <a:pt x="717" y="482"/>
                      <a:pt x="685" y="386"/>
                    </a:cubicBezTo>
                    <a:cubicBezTo>
                      <a:pt x="685" y="259"/>
                      <a:pt x="637" y="131"/>
                      <a:pt x="573" y="20"/>
                    </a:cubicBezTo>
                    <a:cubicBezTo>
                      <a:pt x="573" y="20"/>
                      <a:pt x="558" y="4"/>
                      <a:pt x="558" y="4"/>
                    </a:cubicBezTo>
                    <a:cubicBezTo>
                      <a:pt x="551" y="2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1"/>
              <p:cNvSpPr/>
              <p:nvPr/>
            </p:nvSpPr>
            <p:spPr>
              <a:xfrm>
                <a:off x="-1069175" y="1699775"/>
                <a:ext cx="64127" cy="134201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467" extrusionOk="0">
                    <a:moveTo>
                      <a:pt x="602" y="0"/>
                    </a:moveTo>
                    <a:cubicBezTo>
                      <a:pt x="555" y="0"/>
                      <a:pt x="500" y="34"/>
                      <a:pt x="478" y="68"/>
                    </a:cubicBezTo>
                    <a:cubicBezTo>
                      <a:pt x="414" y="131"/>
                      <a:pt x="382" y="227"/>
                      <a:pt x="382" y="322"/>
                    </a:cubicBezTo>
                    <a:cubicBezTo>
                      <a:pt x="344" y="300"/>
                      <a:pt x="302" y="290"/>
                      <a:pt x="261" y="290"/>
                    </a:cubicBezTo>
                    <a:cubicBezTo>
                      <a:pt x="182" y="290"/>
                      <a:pt x="106" y="329"/>
                      <a:pt x="64" y="402"/>
                    </a:cubicBezTo>
                    <a:cubicBezTo>
                      <a:pt x="16" y="513"/>
                      <a:pt x="0" y="641"/>
                      <a:pt x="32" y="752"/>
                    </a:cubicBezTo>
                    <a:cubicBezTo>
                      <a:pt x="32" y="911"/>
                      <a:pt x="64" y="1054"/>
                      <a:pt x="112" y="1198"/>
                    </a:cubicBezTo>
                    <a:cubicBezTo>
                      <a:pt x="136" y="1308"/>
                      <a:pt x="218" y="1467"/>
                      <a:pt x="327" y="1467"/>
                    </a:cubicBezTo>
                    <a:cubicBezTo>
                      <a:pt x="360" y="1467"/>
                      <a:pt x="394" y="1453"/>
                      <a:pt x="430" y="1421"/>
                    </a:cubicBezTo>
                    <a:cubicBezTo>
                      <a:pt x="478" y="1341"/>
                      <a:pt x="526" y="1245"/>
                      <a:pt x="526" y="1150"/>
                    </a:cubicBezTo>
                    <a:cubicBezTo>
                      <a:pt x="557" y="1023"/>
                      <a:pt x="589" y="911"/>
                      <a:pt x="621" y="800"/>
                    </a:cubicBezTo>
                    <a:cubicBezTo>
                      <a:pt x="669" y="577"/>
                      <a:pt x="701" y="354"/>
                      <a:pt x="685" y="131"/>
                    </a:cubicBezTo>
                    <a:cubicBezTo>
                      <a:pt x="685" y="99"/>
                      <a:pt x="685" y="52"/>
                      <a:pt x="653" y="20"/>
                    </a:cubicBezTo>
                    <a:cubicBezTo>
                      <a:pt x="639" y="6"/>
                      <a:pt x="621" y="0"/>
                      <a:pt x="602" y="0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1"/>
              <p:cNvSpPr/>
              <p:nvPr/>
            </p:nvSpPr>
            <p:spPr>
              <a:xfrm>
                <a:off x="-1035692" y="1755397"/>
                <a:ext cx="14637" cy="6851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9" fill="none" extrusionOk="0">
                    <a:moveTo>
                      <a:pt x="144" y="1"/>
                    </a:moveTo>
                    <a:cubicBezTo>
                      <a:pt x="160" y="255"/>
                      <a:pt x="112" y="510"/>
                      <a:pt x="0" y="749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1"/>
              <p:cNvSpPr/>
              <p:nvPr/>
            </p:nvSpPr>
            <p:spPr>
              <a:xfrm>
                <a:off x="-1038619" y="1767106"/>
                <a:ext cx="1555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17" h="542" fill="none" extrusionOk="0">
                    <a:moveTo>
                      <a:pt x="1" y="0"/>
                    </a:moveTo>
                    <a:cubicBezTo>
                      <a:pt x="17" y="191"/>
                      <a:pt x="17" y="366"/>
                      <a:pt x="1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-1050237" y="1784580"/>
                <a:ext cx="3019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33" h="542" fill="none" extrusionOk="0">
                    <a:moveTo>
                      <a:pt x="0" y="0"/>
                    </a:moveTo>
                    <a:cubicBezTo>
                      <a:pt x="32" y="175"/>
                      <a:pt x="32" y="366"/>
                      <a:pt x="32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1"/>
              <p:cNvSpPr/>
              <p:nvPr/>
            </p:nvSpPr>
            <p:spPr>
              <a:xfrm>
                <a:off x="-1197343" y="1763173"/>
                <a:ext cx="183600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999" extrusionOk="0">
                    <a:moveTo>
                      <a:pt x="876" y="1"/>
                    </a:moveTo>
                    <a:cubicBezTo>
                      <a:pt x="849" y="1"/>
                      <a:pt x="823" y="5"/>
                      <a:pt x="797" y="11"/>
                    </a:cubicBezTo>
                    <a:cubicBezTo>
                      <a:pt x="717" y="27"/>
                      <a:pt x="701" y="139"/>
                      <a:pt x="749" y="170"/>
                    </a:cubicBezTo>
                    <a:cubicBezTo>
                      <a:pt x="643" y="118"/>
                      <a:pt x="538" y="87"/>
                      <a:pt x="423" y="87"/>
                    </a:cubicBezTo>
                    <a:cubicBezTo>
                      <a:pt x="400" y="87"/>
                      <a:pt x="375" y="88"/>
                      <a:pt x="351" y="91"/>
                    </a:cubicBezTo>
                    <a:cubicBezTo>
                      <a:pt x="255" y="91"/>
                      <a:pt x="176" y="107"/>
                      <a:pt x="112" y="155"/>
                    </a:cubicBezTo>
                    <a:cubicBezTo>
                      <a:pt x="32" y="202"/>
                      <a:pt x="1" y="298"/>
                      <a:pt x="17" y="377"/>
                    </a:cubicBezTo>
                    <a:cubicBezTo>
                      <a:pt x="32" y="441"/>
                      <a:pt x="96" y="505"/>
                      <a:pt x="160" y="521"/>
                    </a:cubicBezTo>
                    <a:cubicBezTo>
                      <a:pt x="223" y="552"/>
                      <a:pt x="287" y="568"/>
                      <a:pt x="351" y="584"/>
                    </a:cubicBezTo>
                    <a:cubicBezTo>
                      <a:pt x="510" y="616"/>
                      <a:pt x="637" y="664"/>
                      <a:pt x="765" y="743"/>
                    </a:cubicBezTo>
                    <a:cubicBezTo>
                      <a:pt x="876" y="791"/>
                      <a:pt x="972" y="871"/>
                      <a:pt x="1083" y="934"/>
                    </a:cubicBezTo>
                    <a:cubicBezTo>
                      <a:pt x="1147" y="977"/>
                      <a:pt x="1225" y="998"/>
                      <a:pt x="1307" y="998"/>
                    </a:cubicBezTo>
                    <a:cubicBezTo>
                      <a:pt x="1348" y="998"/>
                      <a:pt x="1391" y="993"/>
                      <a:pt x="1433" y="982"/>
                    </a:cubicBezTo>
                    <a:cubicBezTo>
                      <a:pt x="2006" y="807"/>
                      <a:pt x="1226" y="139"/>
                      <a:pt x="988" y="27"/>
                    </a:cubicBezTo>
                    <a:cubicBezTo>
                      <a:pt x="950" y="9"/>
                      <a:pt x="913" y="1"/>
                      <a:pt x="876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1"/>
              <p:cNvSpPr/>
              <p:nvPr/>
            </p:nvSpPr>
            <p:spPr>
              <a:xfrm>
                <a:off x="-1131841" y="1810744"/>
                <a:ext cx="62755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51" fill="none" extrusionOk="0">
                    <a:moveTo>
                      <a:pt x="1" y="1"/>
                    </a:moveTo>
                    <a:cubicBezTo>
                      <a:pt x="208" y="160"/>
                      <a:pt x="431" y="287"/>
                      <a:pt x="685" y="35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1"/>
              <p:cNvSpPr/>
              <p:nvPr/>
            </p:nvSpPr>
            <p:spPr>
              <a:xfrm>
                <a:off x="-1112904" y="1806353"/>
                <a:ext cx="39428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6" fill="none" extrusionOk="0">
                    <a:moveTo>
                      <a:pt x="1" y="1"/>
                    </a:moveTo>
                    <a:cubicBezTo>
                      <a:pt x="128" y="128"/>
                      <a:pt x="271" y="240"/>
                      <a:pt x="431" y="335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1"/>
              <p:cNvSpPr/>
              <p:nvPr/>
            </p:nvSpPr>
            <p:spPr>
              <a:xfrm>
                <a:off x="-1091039" y="1806353"/>
                <a:ext cx="37964" cy="3357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7" fill="none" extrusionOk="0">
                    <a:moveTo>
                      <a:pt x="1" y="1"/>
                    </a:moveTo>
                    <a:cubicBezTo>
                      <a:pt x="128" y="128"/>
                      <a:pt x="255" y="256"/>
                      <a:pt x="414" y="367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1"/>
              <p:cNvSpPr/>
              <p:nvPr/>
            </p:nvSpPr>
            <p:spPr>
              <a:xfrm>
                <a:off x="-1104121" y="1801961"/>
                <a:ext cx="97609" cy="59462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650" extrusionOk="0">
                    <a:moveTo>
                      <a:pt x="974" y="0"/>
                    </a:moveTo>
                    <a:cubicBezTo>
                      <a:pt x="957" y="0"/>
                      <a:pt x="940" y="6"/>
                      <a:pt x="924" y="17"/>
                    </a:cubicBezTo>
                    <a:cubicBezTo>
                      <a:pt x="892" y="33"/>
                      <a:pt x="876" y="81"/>
                      <a:pt x="844" y="81"/>
                    </a:cubicBezTo>
                    <a:cubicBezTo>
                      <a:pt x="876" y="49"/>
                      <a:pt x="844" y="1"/>
                      <a:pt x="796" y="1"/>
                    </a:cubicBezTo>
                    <a:cubicBezTo>
                      <a:pt x="748" y="1"/>
                      <a:pt x="717" y="33"/>
                      <a:pt x="701" y="81"/>
                    </a:cubicBezTo>
                    <a:cubicBezTo>
                      <a:pt x="669" y="113"/>
                      <a:pt x="653" y="224"/>
                      <a:pt x="621" y="240"/>
                    </a:cubicBezTo>
                    <a:cubicBezTo>
                      <a:pt x="614" y="244"/>
                      <a:pt x="607" y="246"/>
                      <a:pt x="598" y="246"/>
                    </a:cubicBezTo>
                    <a:cubicBezTo>
                      <a:pt x="548" y="246"/>
                      <a:pt x="473" y="174"/>
                      <a:pt x="446" y="160"/>
                    </a:cubicBezTo>
                    <a:cubicBezTo>
                      <a:pt x="418" y="149"/>
                      <a:pt x="392" y="144"/>
                      <a:pt x="367" y="144"/>
                    </a:cubicBezTo>
                    <a:cubicBezTo>
                      <a:pt x="321" y="144"/>
                      <a:pt x="280" y="161"/>
                      <a:pt x="239" y="192"/>
                    </a:cubicBezTo>
                    <a:cubicBezTo>
                      <a:pt x="175" y="256"/>
                      <a:pt x="207" y="351"/>
                      <a:pt x="239" y="431"/>
                    </a:cubicBezTo>
                    <a:cubicBezTo>
                      <a:pt x="191" y="431"/>
                      <a:pt x="128" y="415"/>
                      <a:pt x="80" y="415"/>
                    </a:cubicBezTo>
                    <a:cubicBezTo>
                      <a:pt x="32" y="415"/>
                      <a:pt x="0" y="431"/>
                      <a:pt x="0" y="463"/>
                    </a:cubicBezTo>
                    <a:cubicBezTo>
                      <a:pt x="0" y="479"/>
                      <a:pt x="0" y="495"/>
                      <a:pt x="16" y="510"/>
                    </a:cubicBezTo>
                    <a:cubicBezTo>
                      <a:pt x="144" y="590"/>
                      <a:pt x="287" y="638"/>
                      <a:pt x="430" y="638"/>
                    </a:cubicBezTo>
                    <a:cubicBezTo>
                      <a:pt x="470" y="646"/>
                      <a:pt x="514" y="650"/>
                      <a:pt x="557" y="650"/>
                    </a:cubicBezTo>
                    <a:cubicBezTo>
                      <a:pt x="601" y="650"/>
                      <a:pt x="645" y="646"/>
                      <a:pt x="685" y="638"/>
                    </a:cubicBezTo>
                    <a:cubicBezTo>
                      <a:pt x="748" y="606"/>
                      <a:pt x="796" y="558"/>
                      <a:pt x="844" y="510"/>
                    </a:cubicBezTo>
                    <a:cubicBezTo>
                      <a:pt x="939" y="431"/>
                      <a:pt x="1003" y="319"/>
                      <a:pt x="1051" y="208"/>
                    </a:cubicBezTo>
                    <a:cubicBezTo>
                      <a:pt x="1067" y="160"/>
                      <a:pt x="1067" y="97"/>
                      <a:pt x="1051" y="49"/>
                    </a:cubicBezTo>
                    <a:cubicBezTo>
                      <a:pt x="1030" y="18"/>
                      <a:pt x="1003" y="0"/>
                      <a:pt x="974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>
                <a:off x="-978881" y="1603992"/>
                <a:ext cx="99073" cy="757271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278" extrusionOk="0">
                    <a:moveTo>
                      <a:pt x="1019" y="0"/>
                    </a:moveTo>
                    <a:cubicBezTo>
                      <a:pt x="1067" y="924"/>
                      <a:pt x="1067" y="1863"/>
                      <a:pt x="1019" y="2802"/>
                    </a:cubicBezTo>
                    <a:cubicBezTo>
                      <a:pt x="1083" y="1863"/>
                      <a:pt x="1083" y="924"/>
                      <a:pt x="1019" y="0"/>
                    </a:cubicBezTo>
                    <a:close/>
                    <a:moveTo>
                      <a:pt x="1019" y="2802"/>
                    </a:moveTo>
                    <a:lnTo>
                      <a:pt x="1019" y="2802"/>
                    </a:lnTo>
                    <a:cubicBezTo>
                      <a:pt x="979" y="3542"/>
                      <a:pt x="900" y="4453"/>
                      <a:pt x="742" y="5408"/>
                    </a:cubicBezTo>
                    <a:lnTo>
                      <a:pt x="742" y="5408"/>
                    </a:lnTo>
                    <a:cubicBezTo>
                      <a:pt x="900" y="4457"/>
                      <a:pt x="979" y="3550"/>
                      <a:pt x="1019" y="2802"/>
                    </a:cubicBezTo>
                    <a:close/>
                    <a:moveTo>
                      <a:pt x="742" y="5408"/>
                    </a:moveTo>
                    <a:cubicBezTo>
                      <a:pt x="585" y="6359"/>
                      <a:pt x="350" y="7354"/>
                      <a:pt x="0" y="8277"/>
                    </a:cubicBezTo>
                    <a:cubicBezTo>
                      <a:pt x="350" y="7362"/>
                      <a:pt x="585" y="6363"/>
                      <a:pt x="742" y="54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1"/>
              <p:cNvSpPr/>
              <p:nvPr/>
            </p:nvSpPr>
            <p:spPr>
              <a:xfrm>
                <a:off x="-1009436" y="1608383"/>
                <a:ext cx="136946" cy="154784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692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255"/>
                      <a:pt x="48" y="509"/>
                      <a:pt x="191" y="732"/>
                    </a:cubicBezTo>
                    <a:cubicBezTo>
                      <a:pt x="302" y="987"/>
                      <a:pt x="446" y="1194"/>
                      <a:pt x="637" y="1385"/>
                    </a:cubicBezTo>
                    <a:cubicBezTo>
                      <a:pt x="738" y="1473"/>
                      <a:pt x="1018" y="1691"/>
                      <a:pt x="1209" y="1691"/>
                    </a:cubicBezTo>
                    <a:cubicBezTo>
                      <a:pt x="1260" y="1691"/>
                      <a:pt x="1304" y="1676"/>
                      <a:pt x="1337" y="1640"/>
                    </a:cubicBezTo>
                    <a:cubicBezTo>
                      <a:pt x="1496" y="1465"/>
                      <a:pt x="1194" y="971"/>
                      <a:pt x="1098" y="828"/>
                    </a:cubicBezTo>
                    <a:cubicBezTo>
                      <a:pt x="971" y="669"/>
                      <a:pt x="828" y="525"/>
                      <a:pt x="653" y="414"/>
                    </a:cubicBezTo>
                    <a:cubicBezTo>
                      <a:pt x="462" y="255"/>
                      <a:pt x="239" y="112"/>
                      <a:pt x="3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1"/>
              <p:cNvSpPr/>
              <p:nvPr/>
            </p:nvSpPr>
            <p:spPr>
              <a:xfrm>
                <a:off x="-895905" y="1605456"/>
                <a:ext cx="132646" cy="16439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797" extrusionOk="0">
                    <a:moveTo>
                      <a:pt x="1449" y="0"/>
                    </a:moveTo>
                    <a:cubicBezTo>
                      <a:pt x="1067" y="191"/>
                      <a:pt x="733" y="462"/>
                      <a:pt x="478" y="796"/>
                    </a:cubicBezTo>
                    <a:cubicBezTo>
                      <a:pt x="367" y="955"/>
                      <a:pt x="1" y="1576"/>
                      <a:pt x="160" y="1751"/>
                    </a:cubicBezTo>
                    <a:cubicBezTo>
                      <a:pt x="186" y="1783"/>
                      <a:pt x="222" y="1797"/>
                      <a:pt x="263" y="1797"/>
                    </a:cubicBezTo>
                    <a:cubicBezTo>
                      <a:pt x="468" y="1797"/>
                      <a:pt x="812" y="1459"/>
                      <a:pt x="892" y="1353"/>
                    </a:cubicBezTo>
                    <a:cubicBezTo>
                      <a:pt x="1003" y="1210"/>
                      <a:pt x="1115" y="1051"/>
                      <a:pt x="1194" y="876"/>
                    </a:cubicBezTo>
                    <a:cubicBezTo>
                      <a:pt x="1354" y="621"/>
                      <a:pt x="1449" y="319"/>
                      <a:pt x="14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1"/>
              <p:cNvSpPr/>
              <p:nvPr/>
            </p:nvSpPr>
            <p:spPr>
              <a:xfrm>
                <a:off x="-936707" y="1325883"/>
                <a:ext cx="123864" cy="215069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2351" extrusionOk="0">
                    <a:moveTo>
                      <a:pt x="699" y="0"/>
                    </a:moveTo>
                    <a:cubicBezTo>
                      <a:pt x="674" y="0"/>
                      <a:pt x="647" y="5"/>
                      <a:pt x="622" y="16"/>
                    </a:cubicBezTo>
                    <a:lnTo>
                      <a:pt x="606" y="16"/>
                    </a:lnTo>
                    <a:lnTo>
                      <a:pt x="590" y="32"/>
                    </a:lnTo>
                    <a:cubicBezTo>
                      <a:pt x="494" y="96"/>
                      <a:pt x="431" y="255"/>
                      <a:pt x="335" y="319"/>
                    </a:cubicBezTo>
                    <a:lnTo>
                      <a:pt x="176" y="319"/>
                    </a:lnTo>
                    <a:cubicBezTo>
                      <a:pt x="144" y="319"/>
                      <a:pt x="128" y="334"/>
                      <a:pt x="112" y="350"/>
                    </a:cubicBezTo>
                    <a:lnTo>
                      <a:pt x="112" y="366"/>
                    </a:lnTo>
                    <a:cubicBezTo>
                      <a:pt x="33" y="430"/>
                      <a:pt x="1" y="541"/>
                      <a:pt x="1" y="637"/>
                    </a:cubicBezTo>
                    <a:cubicBezTo>
                      <a:pt x="1" y="764"/>
                      <a:pt x="17" y="907"/>
                      <a:pt x="49" y="1035"/>
                    </a:cubicBezTo>
                    <a:cubicBezTo>
                      <a:pt x="49" y="1083"/>
                      <a:pt x="65" y="1130"/>
                      <a:pt x="65" y="1178"/>
                    </a:cubicBezTo>
                    <a:cubicBezTo>
                      <a:pt x="80" y="1401"/>
                      <a:pt x="96" y="1640"/>
                      <a:pt x="112" y="1878"/>
                    </a:cubicBezTo>
                    <a:cubicBezTo>
                      <a:pt x="96" y="2053"/>
                      <a:pt x="128" y="2245"/>
                      <a:pt x="224" y="2324"/>
                    </a:cubicBezTo>
                    <a:cubicBezTo>
                      <a:pt x="252" y="2343"/>
                      <a:pt x="285" y="2350"/>
                      <a:pt x="318" y="2350"/>
                    </a:cubicBezTo>
                    <a:cubicBezTo>
                      <a:pt x="341" y="2350"/>
                      <a:pt x="363" y="2347"/>
                      <a:pt x="383" y="2340"/>
                    </a:cubicBezTo>
                    <a:cubicBezTo>
                      <a:pt x="638" y="2260"/>
                      <a:pt x="860" y="2085"/>
                      <a:pt x="1004" y="1878"/>
                    </a:cubicBezTo>
                    <a:cubicBezTo>
                      <a:pt x="1147" y="1719"/>
                      <a:pt x="1242" y="1544"/>
                      <a:pt x="1290" y="1353"/>
                    </a:cubicBezTo>
                    <a:cubicBezTo>
                      <a:pt x="1354" y="1146"/>
                      <a:pt x="1322" y="923"/>
                      <a:pt x="1195" y="764"/>
                    </a:cubicBezTo>
                    <a:cubicBezTo>
                      <a:pt x="1163" y="732"/>
                      <a:pt x="1147" y="716"/>
                      <a:pt x="1115" y="716"/>
                    </a:cubicBezTo>
                    <a:lnTo>
                      <a:pt x="1099" y="716"/>
                    </a:lnTo>
                    <a:cubicBezTo>
                      <a:pt x="1051" y="701"/>
                      <a:pt x="1020" y="669"/>
                      <a:pt x="988" y="621"/>
                    </a:cubicBezTo>
                    <a:cubicBezTo>
                      <a:pt x="988" y="605"/>
                      <a:pt x="988" y="605"/>
                      <a:pt x="988" y="605"/>
                    </a:cubicBezTo>
                    <a:cubicBezTo>
                      <a:pt x="940" y="462"/>
                      <a:pt x="908" y="334"/>
                      <a:pt x="892" y="191"/>
                    </a:cubicBezTo>
                    <a:cubicBezTo>
                      <a:pt x="892" y="175"/>
                      <a:pt x="892" y="175"/>
                      <a:pt x="892" y="159"/>
                    </a:cubicBezTo>
                    <a:cubicBezTo>
                      <a:pt x="892" y="159"/>
                      <a:pt x="892" y="143"/>
                      <a:pt x="892" y="143"/>
                    </a:cubicBezTo>
                    <a:cubicBezTo>
                      <a:pt x="868" y="58"/>
                      <a:pt x="786" y="0"/>
                      <a:pt x="699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1"/>
              <p:cNvSpPr/>
              <p:nvPr/>
            </p:nvSpPr>
            <p:spPr>
              <a:xfrm>
                <a:off x="-1048774" y="1368971"/>
                <a:ext cx="168964" cy="169604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4" extrusionOk="0">
                    <a:moveTo>
                      <a:pt x="767" y="1"/>
                    </a:moveTo>
                    <a:cubicBezTo>
                      <a:pt x="749" y="1"/>
                      <a:pt x="732" y="3"/>
                      <a:pt x="717" y="7"/>
                    </a:cubicBezTo>
                    <a:lnTo>
                      <a:pt x="701" y="23"/>
                    </a:lnTo>
                    <a:cubicBezTo>
                      <a:pt x="669" y="39"/>
                      <a:pt x="653" y="54"/>
                      <a:pt x="637" y="70"/>
                    </a:cubicBezTo>
                    <a:cubicBezTo>
                      <a:pt x="603" y="82"/>
                      <a:pt x="569" y="93"/>
                      <a:pt x="536" y="93"/>
                    </a:cubicBezTo>
                    <a:cubicBezTo>
                      <a:pt x="522" y="93"/>
                      <a:pt x="508" y="91"/>
                      <a:pt x="494" y="86"/>
                    </a:cubicBezTo>
                    <a:lnTo>
                      <a:pt x="478" y="86"/>
                    </a:lnTo>
                    <a:cubicBezTo>
                      <a:pt x="398" y="54"/>
                      <a:pt x="287" y="39"/>
                      <a:pt x="191" y="23"/>
                    </a:cubicBezTo>
                    <a:cubicBezTo>
                      <a:pt x="159" y="23"/>
                      <a:pt x="143" y="39"/>
                      <a:pt x="112" y="54"/>
                    </a:cubicBezTo>
                    <a:cubicBezTo>
                      <a:pt x="32" y="118"/>
                      <a:pt x="0" y="230"/>
                      <a:pt x="48" y="341"/>
                    </a:cubicBezTo>
                    <a:cubicBezTo>
                      <a:pt x="64" y="389"/>
                      <a:pt x="80" y="421"/>
                      <a:pt x="112" y="468"/>
                    </a:cubicBezTo>
                    <a:cubicBezTo>
                      <a:pt x="112" y="484"/>
                      <a:pt x="112" y="484"/>
                      <a:pt x="112" y="500"/>
                    </a:cubicBezTo>
                    <a:cubicBezTo>
                      <a:pt x="175" y="580"/>
                      <a:pt x="207" y="659"/>
                      <a:pt x="223" y="755"/>
                    </a:cubicBezTo>
                    <a:cubicBezTo>
                      <a:pt x="223" y="755"/>
                      <a:pt x="223" y="771"/>
                      <a:pt x="223" y="771"/>
                    </a:cubicBezTo>
                    <a:lnTo>
                      <a:pt x="223" y="787"/>
                    </a:lnTo>
                    <a:cubicBezTo>
                      <a:pt x="207" y="866"/>
                      <a:pt x="143" y="914"/>
                      <a:pt x="128" y="994"/>
                    </a:cubicBezTo>
                    <a:cubicBezTo>
                      <a:pt x="112" y="1200"/>
                      <a:pt x="191" y="1407"/>
                      <a:pt x="366" y="1551"/>
                    </a:cubicBezTo>
                    <a:cubicBezTo>
                      <a:pt x="526" y="1678"/>
                      <a:pt x="701" y="1758"/>
                      <a:pt x="908" y="1789"/>
                    </a:cubicBezTo>
                    <a:cubicBezTo>
                      <a:pt x="1083" y="1837"/>
                      <a:pt x="1258" y="1853"/>
                      <a:pt x="1433" y="1853"/>
                    </a:cubicBezTo>
                    <a:cubicBezTo>
                      <a:pt x="1528" y="1837"/>
                      <a:pt x="1608" y="1821"/>
                      <a:pt x="1687" y="1789"/>
                    </a:cubicBezTo>
                    <a:cubicBezTo>
                      <a:pt x="1751" y="1774"/>
                      <a:pt x="1799" y="1726"/>
                      <a:pt x="1815" y="1662"/>
                    </a:cubicBezTo>
                    <a:cubicBezTo>
                      <a:pt x="1847" y="1551"/>
                      <a:pt x="1751" y="1376"/>
                      <a:pt x="1656" y="1232"/>
                    </a:cubicBezTo>
                    <a:lnTo>
                      <a:pt x="1417" y="834"/>
                    </a:lnTo>
                    <a:cubicBezTo>
                      <a:pt x="1401" y="818"/>
                      <a:pt x="1401" y="818"/>
                      <a:pt x="1401" y="818"/>
                    </a:cubicBezTo>
                    <a:lnTo>
                      <a:pt x="1305" y="675"/>
                    </a:lnTo>
                    <a:lnTo>
                      <a:pt x="1305" y="659"/>
                    </a:lnTo>
                    <a:lnTo>
                      <a:pt x="1305" y="643"/>
                    </a:lnTo>
                    <a:cubicBezTo>
                      <a:pt x="1274" y="612"/>
                      <a:pt x="1258" y="580"/>
                      <a:pt x="1258" y="564"/>
                    </a:cubicBezTo>
                    <a:cubicBezTo>
                      <a:pt x="1194" y="421"/>
                      <a:pt x="1114" y="277"/>
                      <a:pt x="1035" y="166"/>
                    </a:cubicBezTo>
                    <a:cubicBezTo>
                      <a:pt x="1003" y="118"/>
                      <a:pt x="971" y="86"/>
                      <a:pt x="939" y="54"/>
                    </a:cubicBezTo>
                    <a:lnTo>
                      <a:pt x="908" y="54"/>
                    </a:lnTo>
                    <a:cubicBezTo>
                      <a:pt x="872" y="19"/>
                      <a:pt x="818" y="1"/>
                      <a:pt x="767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1"/>
              <p:cNvSpPr/>
              <p:nvPr/>
            </p:nvSpPr>
            <p:spPr>
              <a:xfrm>
                <a:off x="-871113" y="1391385"/>
                <a:ext cx="36501" cy="5104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558" extrusionOk="0">
                    <a:moveTo>
                      <a:pt x="382" y="0"/>
                    </a:moveTo>
                    <a:lnTo>
                      <a:pt x="287" y="160"/>
                    </a:lnTo>
                    <a:cubicBezTo>
                      <a:pt x="334" y="112"/>
                      <a:pt x="366" y="48"/>
                      <a:pt x="398" y="0"/>
                    </a:cubicBezTo>
                    <a:close/>
                    <a:moveTo>
                      <a:pt x="285" y="163"/>
                    </a:moveTo>
                    <a:cubicBezTo>
                      <a:pt x="205" y="305"/>
                      <a:pt x="111" y="431"/>
                      <a:pt x="0" y="558"/>
                    </a:cubicBezTo>
                    <a:lnTo>
                      <a:pt x="16" y="558"/>
                    </a:lnTo>
                    <a:cubicBezTo>
                      <a:pt x="111" y="431"/>
                      <a:pt x="205" y="305"/>
                      <a:pt x="285" y="163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1"/>
              <p:cNvSpPr/>
              <p:nvPr/>
            </p:nvSpPr>
            <p:spPr>
              <a:xfrm>
                <a:off x="-836167" y="1391385"/>
                <a:ext cx="1555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" extrusionOk="0">
                    <a:moveTo>
                      <a:pt x="0" y="0"/>
                    </a:moveTo>
                    <a:lnTo>
                      <a:pt x="16" y="0"/>
                    </a:lnTo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1"/>
              <p:cNvSpPr/>
              <p:nvPr/>
            </p:nvSpPr>
            <p:spPr>
              <a:xfrm>
                <a:off x="-897369" y="1381230"/>
                <a:ext cx="49582" cy="7135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780" extrusionOk="0">
                    <a:moveTo>
                      <a:pt x="1" y="780"/>
                    </a:moveTo>
                    <a:lnTo>
                      <a:pt x="1" y="780"/>
                    </a:lnTo>
                    <a:lnTo>
                      <a:pt x="1" y="780"/>
                    </a:lnTo>
                    <a:cubicBezTo>
                      <a:pt x="192" y="525"/>
                      <a:pt x="367" y="271"/>
                      <a:pt x="542" y="0"/>
                    </a:cubicBezTo>
                    <a:cubicBezTo>
                      <a:pt x="542" y="0"/>
                      <a:pt x="542" y="0"/>
                      <a:pt x="542" y="0"/>
                    </a:cubicBezTo>
                    <a:cubicBezTo>
                      <a:pt x="367" y="271"/>
                      <a:pt x="192" y="525"/>
                      <a:pt x="1" y="78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1"/>
              <p:cNvSpPr/>
              <p:nvPr/>
            </p:nvSpPr>
            <p:spPr>
              <a:xfrm>
                <a:off x="-901760" y="1340429"/>
                <a:ext cx="43819" cy="119473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306" extrusionOk="0">
                    <a:moveTo>
                      <a:pt x="478" y="0"/>
                    </a:moveTo>
                    <a:lnTo>
                      <a:pt x="1" y="1306"/>
                    </a:lnTo>
                    <a:lnTo>
                      <a:pt x="17" y="1306"/>
                    </a:lnTo>
                    <a:lnTo>
                      <a:pt x="478" y="16"/>
                    </a:lnTo>
                    <a:cubicBezTo>
                      <a:pt x="478" y="0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1"/>
              <p:cNvSpPr/>
              <p:nvPr/>
            </p:nvSpPr>
            <p:spPr>
              <a:xfrm>
                <a:off x="-913379" y="1327347"/>
                <a:ext cx="30646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85" extrusionOk="0">
                    <a:moveTo>
                      <a:pt x="319" y="0"/>
                    </a:moveTo>
                    <a:cubicBezTo>
                      <a:pt x="253" y="272"/>
                      <a:pt x="188" y="544"/>
                      <a:pt x="125" y="816"/>
                    </a:cubicBezTo>
                    <a:lnTo>
                      <a:pt x="125" y="816"/>
                    </a:lnTo>
                    <a:cubicBezTo>
                      <a:pt x="190" y="539"/>
                      <a:pt x="259" y="264"/>
                      <a:pt x="335" y="0"/>
                    </a:cubicBezTo>
                    <a:close/>
                    <a:moveTo>
                      <a:pt x="125" y="816"/>
                    </a:moveTo>
                    <a:cubicBezTo>
                      <a:pt x="81" y="1006"/>
                      <a:pt x="39" y="1197"/>
                      <a:pt x="1" y="1385"/>
                    </a:cubicBezTo>
                    <a:cubicBezTo>
                      <a:pt x="40" y="1195"/>
                      <a:pt x="82" y="1005"/>
                      <a:pt x="125" y="8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1"/>
              <p:cNvSpPr/>
              <p:nvPr/>
            </p:nvSpPr>
            <p:spPr>
              <a:xfrm>
                <a:off x="-922070" y="1354975"/>
                <a:ext cx="11709" cy="11078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11" extrusionOk="0">
                    <a:moveTo>
                      <a:pt x="111" y="1"/>
                    </a:moveTo>
                    <a:cubicBezTo>
                      <a:pt x="48" y="319"/>
                      <a:pt x="16" y="653"/>
                      <a:pt x="0" y="971"/>
                    </a:cubicBezTo>
                    <a:cubicBezTo>
                      <a:pt x="16" y="1051"/>
                      <a:pt x="16" y="1131"/>
                      <a:pt x="16" y="1210"/>
                    </a:cubicBezTo>
                    <a:lnTo>
                      <a:pt x="16" y="987"/>
                    </a:lnTo>
                    <a:cubicBezTo>
                      <a:pt x="32" y="653"/>
                      <a:pt x="64" y="335"/>
                      <a:pt x="127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1"/>
              <p:cNvSpPr/>
              <p:nvPr/>
            </p:nvSpPr>
            <p:spPr>
              <a:xfrm>
                <a:off x="-932316" y="1359366"/>
                <a:ext cx="7410" cy="10639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63" extrusionOk="0">
                    <a:moveTo>
                      <a:pt x="17" y="0"/>
                    </a:moveTo>
                    <a:cubicBezTo>
                      <a:pt x="1" y="255"/>
                      <a:pt x="1" y="510"/>
                      <a:pt x="17" y="764"/>
                    </a:cubicBezTo>
                    <a:cubicBezTo>
                      <a:pt x="32" y="892"/>
                      <a:pt x="64" y="1035"/>
                      <a:pt x="80" y="1162"/>
                    </a:cubicBezTo>
                    <a:cubicBezTo>
                      <a:pt x="64" y="1035"/>
                      <a:pt x="48" y="908"/>
                      <a:pt x="32" y="796"/>
                    </a:cubicBezTo>
                    <a:cubicBezTo>
                      <a:pt x="17" y="526"/>
                      <a:pt x="17" y="255"/>
                      <a:pt x="32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1"/>
              <p:cNvSpPr/>
              <p:nvPr/>
            </p:nvSpPr>
            <p:spPr>
              <a:xfrm>
                <a:off x="-1032764" y="1442341"/>
                <a:ext cx="37964" cy="2634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8" extrusionOk="0">
                    <a:moveTo>
                      <a:pt x="0" y="1"/>
                    </a:moveTo>
                    <a:lnTo>
                      <a:pt x="16" y="16"/>
                    </a:lnTo>
                    <a:cubicBezTo>
                      <a:pt x="16" y="1"/>
                      <a:pt x="0" y="1"/>
                      <a:pt x="0" y="1"/>
                    </a:cubicBezTo>
                    <a:close/>
                    <a:moveTo>
                      <a:pt x="16" y="16"/>
                    </a:moveTo>
                    <a:cubicBezTo>
                      <a:pt x="128" y="112"/>
                      <a:pt x="271" y="207"/>
                      <a:pt x="414" y="287"/>
                    </a:cubicBezTo>
                    <a:cubicBezTo>
                      <a:pt x="271" y="207"/>
                      <a:pt x="144" y="112"/>
                      <a:pt x="16" y="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1"/>
              <p:cNvSpPr/>
              <p:nvPr/>
            </p:nvSpPr>
            <p:spPr>
              <a:xfrm>
                <a:off x="-1041547" y="1414713"/>
                <a:ext cx="74373" cy="56809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21" extrusionOk="0">
                    <a:moveTo>
                      <a:pt x="1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271" y="239"/>
                      <a:pt x="542" y="430"/>
                      <a:pt x="813" y="621"/>
                    </a:cubicBezTo>
                    <a:lnTo>
                      <a:pt x="813" y="605"/>
                    </a:lnTo>
                    <a:cubicBezTo>
                      <a:pt x="542" y="414"/>
                      <a:pt x="255" y="207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1"/>
              <p:cNvSpPr/>
              <p:nvPr/>
            </p:nvSpPr>
            <p:spPr>
              <a:xfrm>
                <a:off x="-1041547" y="1375375"/>
                <a:ext cx="80228" cy="100537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099" extrusionOk="0">
                    <a:moveTo>
                      <a:pt x="1" y="0"/>
                    </a:moveTo>
                    <a:lnTo>
                      <a:pt x="876" y="1099"/>
                    </a:lnTo>
                    <a:lnTo>
                      <a:pt x="876" y="10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1"/>
              <p:cNvSpPr/>
              <p:nvPr/>
            </p:nvSpPr>
            <p:spPr>
              <a:xfrm>
                <a:off x="-1006600" y="1378303"/>
                <a:ext cx="55437" cy="8891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972" extrusionOk="0">
                    <a:moveTo>
                      <a:pt x="1" y="0"/>
                    </a:moveTo>
                    <a:cubicBezTo>
                      <a:pt x="208" y="319"/>
                      <a:pt x="399" y="637"/>
                      <a:pt x="606" y="971"/>
                    </a:cubicBezTo>
                    <a:cubicBezTo>
                      <a:pt x="415" y="653"/>
                      <a:pt x="224" y="319"/>
                      <a:pt x="17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1"/>
              <p:cNvSpPr/>
              <p:nvPr/>
            </p:nvSpPr>
            <p:spPr>
              <a:xfrm>
                <a:off x="-987663" y="1372448"/>
                <a:ext cx="46746" cy="10346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31" extrusionOk="0">
                    <a:moveTo>
                      <a:pt x="1" y="1"/>
                    </a:moveTo>
                    <a:cubicBezTo>
                      <a:pt x="208" y="367"/>
                      <a:pt x="383" y="749"/>
                      <a:pt x="510" y="1131"/>
                    </a:cubicBezTo>
                    <a:lnTo>
                      <a:pt x="510" y="1131"/>
                    </a:lnTo>
                    <a:lnTo>
                      <a:pt x="510" y="1131"/>
                    </a:lnTo>
                    <a:lnTo>
                      <a:pt x="510" y="1131"/>
                    </a:lnTo>
                    <a:cubicBezTo>
                      <a:pt x="383" y="749"/>
                      <a:pt x="208" y="367"/>
                      <a:pt x="1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1"/>
              <p:cNvSpPr/>
              <p:nvPr/>
            </p:nvSpPr>
            <p:spPr>
              <a:xfrm>
                <a:off x="-965798" y="1373912"/>
                <a:ext cx="29182" cy="99073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8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4" y="351"/>
                      <a:pt x="255" y="717"/>
                      <a:pt x="319" y="1083"/>
                    </a:cubicBezTo>
                    <a:cubicBezTo>
                      <a:pt x="255" y="717"/>
                      <a:pt x="160" y="367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1"/>
              <p:cNvSpPr/>
              <p:nvPr/>
            </p:nvSpPr>
            <p:spPr>
              <a:xfrm>
                <a:off x="-971653" y="1414439"/>
                <a:ext cx="88919" cy="11261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31" extrusionOk="0">
                    <a:moveTo>
                      <a:pt x="385" y="1"/>
                    </a:moveTo>
                    <a:cubicBezTo>
                      <a:pt x="370" y="1"/>
                      <a:pt x="358" y="6"/>
                      <a:pt x="351" y="19"/>
                    </a:cubicBezTo>
                    <a:cubicBezTo>
                      <a:pt x="335" y="35"/>
                      <a:pt x="335" y="51"/>
                      <a:pt x="351" y="51"/>
                    </a:cubicBezTo>
                    <a:cubicBezTo>
                      <a:pt x="351" y="146"/>
                      <a:pt x="367" y="242"/>
                      <a:pt x="399" y="337"/>
                    </a:cubicBezTo>
                    <a:cubicBezTo>
                      <a:pt x="319" y="290"/>
                      <a:pt x="224" y="258"/>
                      <a:pt x="128" y="258"/>
                    </a:cubicBezTo>
                    <a:cubicBezTo>
                      <a:pt x="112" y="258"/>
                      <a:pt x="96" y="258"/>
                      <a:pt x="65" y="274"/>
                    </a:cubicBezTo>
                    <a:cubicBezTo>
                      <a:pt x="1" y="306"/>
                      <a:pt x="17" y="401"/>
                      <a:pt x="49" y="465"/>
                    </a:cubicBezTo>
                    <a:cubicBezTo>
                      <a:pt x="96" y="640"/>
                      <a:pt x="192" y="815"/>
                      <a:pt x="303" y="958"/>
                    </a:cubicBezTo>
                    <a:cubicBezTo>
                      <a:pt x="383" y="1117"/>
                      <a:pt x="526" y="1213"/>
                      <a:pt x="701" y="1229"/>
                    </a:cubicBezTo>
                    <a:cubicBezTo>
                      <a:pt x="711" y="1230"/>
                      <a:pt x="720" y="1231"/>
                      <a:pt x="730" y="1231"/>
                    </a:cubicBezTo>
                    <a:cubicBezTo>
                      <a:pt x="831" y="1231"/>
                      <a:pt x="927" y="1156"/>
                      <a:pt x="956" y="1054"/>
                    </a:cubicBezTo>
                    <a:cubicBezTo>
                      <a:pt x="972" y="926"/>
                      <a:pt x="972" y="783"/>
                      <a:pt x="956" y="656"/>
                    </a:cubicBezTo>
                    <a:cubicBezTo>
                      <a:pt x="972" y="465"/>
                      <a:pt x="940" y="274"/>
                      <a:pt x="860" y="99"/>
                    </a:cubicBezTo>
                    <a:cubicBezTo>
                      <a:pt x="860" y="83"/>
                      <a:pt x="844" y="83"/>
                      <a:pt x="829" y="67"/>
                    </a:cubicBezTo>
                    <a:cubicBezTo>
                      <a:pt x="822" y="65"/>
                      <a:pt x="816" y="64"/>
                      <a:pt x="810" y="64"/>
                    </a:cubicBezTo>
                    <a:cubicBezTo>
                      <a:pt x="772" y="64"/>
                      <a:pt x="745" y="105"/>
                      <a:pt x="717" y="146"/>
                    </a:cubicBezTo>
                    <a:cubicBezTo>
                      <a:pt x="701" y="194"/>
                      <a:pt x="669" y="274"/>
                      <a:pt x="638" y="337"/>
                    </a:cubicBezTo>
                    <a:cubicBezTo>
                      <a:pt x="606" y="210"/>
                      <a:pt x="542" y="99"/>
                      <a:pt x="447" y="19"/>
                    </a:cubicBezTo>
                    <a:cubicBezTo>
                      <a:pt x="428" y="10"/>
                      <a:pt x="404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>
                <a:off x="-898833" y="1386719"/>
                <a:ext cx="102000" cy="18387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010" extrusionOk="0">
                    <a:moveTo>
                      <a:pt x="988" y="1"/>
                    </a:moveTo>
                    <a:cubicBezTo>
                      <a:pt x="929" y="1"/>
                      <a:pt x="862" y="28"/>
                      <a:pt x="813" y="67"/>
                    </a:cubicBezTo>
                    <a:cubicBezTo>
                      <a:pt x="717" y="147"/>
                      <a:pt x="637" y="258"/>
                      <a:pt x="622" y="386"/>
                    </a:cubicBezTo>
                    <a:cubicBezTo>
                      <a:pt x="563" y="340"/>
                      <a:pt x="494" y="319"/>
                      <a:pt x="426" y="319"/>
                    </a:cubicBezTo>
                    <a:cubicBezTo>
                      <a:pt x="326" y="319"/>
                      <a:pt x="226" y="364"/>
                      <a:pt x="160" y="449"/>
                    </a:cubicBezTo>
                    <a:cubicBezTo>
                      <a:pt x="64" y="577"/>
                      <a:pt x="17" y="752"/>
                      <a:pt x="17" y="927"/>
                    </a:cubicBezTo>
                    <a:cubicBezTo>
                      <a:pt x="1" y="1150"/>
                      <a:pt x="1" y="1357"/>
                      <a:pt x="17" y="1580"/>
                    </a:cubicBezTo>
                    <a:cubicBezTo>
                      <a:pt x="30" y="1747"/>
                      <a:pt x="116" y="2009"/>
                      <a:pt x="292" y="2009"/>
                    </a:cubicBezTo>
                    <a:cubicBezTo>
                      <a:pt x="333" y="2009"/>
                      <a:pt x="379" y="1995"/>
                      <a:pt x="430" y="1962"/>
                    </a:cubicBezTo>
                    <a:cubicBezTo>
                      <a:pt x="542" y="1882"/>
                      <a:pt x="574" y="1723"/>
                      <a:pt x="622" y="1595"/>
                    </a:cubicBezTo>
                    <a:cubicBezTo>
                      <a:pt x="717" y="1436"/>
                      <a:pt x="797" y="1293"/>
                      <a:pt x="860" y="1134"/>
                    </a:cubicBezTo>
                    <a:cubicBezTo>
                      <a:pt x="988" y="831"/>
                      <a:pt x="1067" y="529"/>
                      <a:pt x="1115" y="211"/>
                    </a:cubicBezTo>
                    <a:cubicBezTo>
                      <a:pt x="1115" y="147"/>
                      <a:pt x="1115" y="99"/>
                      <a:pt x="1083" y="36"/>
                    </a:cubicBezTo>
                    <a:cubicBezTo>
                      <a:pt x="1059" y="11"/>
                      <a:pt x="1025" y="1"/>
                      <a:pt x="988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1"/>
              <p:cNvSpPr/>
              <p:nvPr/>
            </p:nvSpPr>
            <p:spPr>
              <a:xfrm>
                <a:off x="-863886" y="1464206"/>
                <a:ext cx="33573" cy="946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035" extrusionOk="0">
                    <a:moveTo>
                      <a:pt x="1" y="1035"/>
                    </a:moveTo>
                    <a:lnTo>
                      <a:pt x="1" y="1035"/>
                    </a:lnTo>
                    <a:cubicBezTo>
                      <a:pt x="192" y="717"/>
                      <a:pt x="319" y="366"/>
                      <a:pt x="367" y="0"/>
                    </a:cubicBezTo>
                    <a:lnTo>
                      <a:pt x="367" y="0"/>
                    </a:lnTo>
                    <a:lnTo>
                      <a:pt x="367" y="0"/>
                    </a:lnTo>
                    <a:lnTo>
                      <a:pt x="367" y="0"/>
                    </a:lnTo>
                    <a:cubicBezTo>
                      <a:pt x="319" y="366"/>
                      <a:pt x="192" y="717"/>
                      <a:pt x="1" y="103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1"/>
              <p:cNvSpPr/>
              <p:nvPr/>
            </p:nvSpPr>
            <p:spPr>
              <a:xfrm>
                <a:off x="-865350" y="1477288"/>
                <a:ext cx="10337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5" extrusionOk="0">
                    <a:moveTo>
                      <a:pt x="1" y="765"/>
                    </a:moveTo>
                    <a:lnTo>
                      <a:pt x="1" y="765"/>
                    </a:lnTo>
                    <a:cubicBezTo>
                      <a:pt x="64" y="510"/>
                      <a:pt x="96" y="255"/>
                      <a:pt x="112" y="1"/>
                    </a:cubicBezTo>
                    <a:lnTo>
                      <a:pt x="112" y="1"/>
                    </a:lnTo>
                    <a:lnTo>
                      <a:pt x="112" y="1"/>
                    </a:lnTo>
                    <a:cubicBezTo>
                      <a:pt x="96" y="255"/>
                      <a:pt x="64" y="510"/>
                      <a:pt x="1" y="76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>
                <a:off x="-884287" y="1499152"/>
                <a:ext cx="7410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81" h="765" extrusionOk="0">
                    <a:moveTo>
                      <a:pt x="1" y="764"/>
                    </a:moveTo>
                    <a:lnTo>
                      <a:pt x="1" y="764"/>
                    </a:lnTo>
                    <a:lnTo>
                      <a:pt x="1" y="764"/>
                    </a:lnTo>
                    <a:cubicBezTo>
                      <a:pt x="65" y="510"/>
                      <a:pt x="80" y="255"/>
                      <a:pt x="80" y="0"/>
                    </a:cubicBezTo>
                    <a:lnTo>
                      <a:pt x="80" y="0"/>
                    </a:lnTo>
                    <a:lnTo>
                      <a:pt x="80" y="0"/>
                    </a:lnTo>
                    <a:cubicBezTo>
                      <a:pt x="80" y="255"/>
                      <a:pt x="65" y="510"/>
                      <a:pt x="1" y="764"/>
                    </a:cubicBezTo>
                    <a:cubicBezTo>
                      <a:pt x="1" y="764"/>
                      <a:pt x="17" y="764"/>
                      <a:pt x="1" y="76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>
                <a:off x="-1083720" y="1450666"/>
                <a:ext cx="247636" cy="139141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1521" extrusionOk="0">
                    <a:moveTo>
                      <a:pt x="1227" y="1"/>
                    </a:moveTo>
                    <a:cubicBezTo>
                      <a:pt x="1211" y="1"/>
                      <a:pt x="1194" y="2"/>
                      <a:pt x="1178" y="5"/>
                    </a:cubicBezTo>
                    <a:cubicBezTo>
                      <a:pt x="1083" y="37"/>
                      <a:pt x="1019" y="164"/>
                      <a:pt x="1083" y="228"/>
                    </a:cubicBezTo>
                    <a:cubicBezTo>
                      <a:pt x="923" y="116"/>
                      <a:pt x="732" y="37"/>
                      <a:pt x="541" y="21"/>
                    </a:cubicBezTo>
                    <a:cubicBezTo>
                      <a:pt x="502" y="10"/>
                      <a:pt x="460" y="4"/>
                      <a:pt x="418" y="4"/>
                    </a:cubicBezTo>
                    <a:cubicBezTo>
                      <a:pt x="342" y="4"/>
                      <a:pt x="263" y="22"/>
                      <a:pt x="191" y="53"/>
                    </a:cubicBezTo>
                    <a:cubicBezTo>
                      <a:pt x="64" y="116"/>
                      <a:pt x="0" y="228"/>
                      <a:pt x="0" y="355"/>
                    </a:cubicBezTo>
                    <a:cubicBezTo>
                      <a:pt x="16" y="451"/>
                      <a:pt x="80" y="546"/>
                      <a:pt x="175" y="594"/>
                    </a:cubicBezTo>
                    <a:cubicBezTo>
                      <a:pt x="255" y="642"/>
                      <a:pt x="350" y="674"/>
                      <a:pt x="446" y="705"/>
                    </a:cubicBezTo>
                    <a:cubicBezTo>
                      <a:pt x="653" y="785"/>
                      <a:pt x="828" y="896"/>
                      <a:pt x="987" y="1040"/>
                    </a:cubicBezTo>
                    <a:cubicBezTo>
                      <a:pt x="1130" y="1151"/>
                      <a:pt x="1242" y="1278"/>
                      <a:pt x="1385" y="1374"/>
                    </a:cubicBezTo>
                    <a:cubicBezTo>
                      <a:pt x="1510" y="1471"/>
                      <a:pt x="1660" y="1520"/>
                      <a:pt x="1813" y="1520"/>
                    </a:cubicBezTo>
                    <a:cubicBezTo>
                      <a:pt x="1835" y="1520"/>
                      <a:pt x="1857" y="1519"/>
                      <a:pt x="1878" y="1517"/>
                    </a:cubicBezTo>
                    <a:cubicBezTo>
                      <a:pt x="2706" y="1406"/>
                      <a:pt x="1751" y="292"/>
                      <a:pt x="1449" y="85"/>
                    </a:cubicBezTo>
                    <a:cubicBezTo>
                      <a:pt x="1383" y="32"/>
                      <a:pt x="1306" y="1"/>
                      <a:pt x="1227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1"/>
              <p:cNvSpPr/>
              <p:nvPr/>
            </p:nvSpPr>
            <p:spPr>
              <a:xfrm>
                <a:off x="-997818" y="1516625"/>
                <a:ext cx="8160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69" extrusionOk="0">
                    <a:moveTo>
                      <a:pt x="0" y="0"/>
                    </a:moveTo>
                    <a:cubicBezTo>
                      <a:pt x="172" y="207"/>
                      <a:pt x="378" y="380"/>
                      <a:pt x="610" y="515"/>
                    </a:cubicBezTo>
                    <a:lnTo>
                      <a:pt x="610" y="515"/>
                    </a:lnTo>
                    <a:cubicBezTo>
                      <a:pt x="386" y="375"/>
                      <a:pt x="181" y="204"/>
                      <a:pt x="0" y="0"/>
                    </a:cubicBezTo>
                    <a:close/>
                    <a:moveTo>
                      <a:pt x="610" y="515"/>
                    </a:moveTo>
                    <a:cubicBezTo>
                      <a:pt x="701" y="571"/>
                      <a:pt x="795" y="623"/>
                      <a:pt x="892" y="669"/>
                    </a:cubicBezTo>
                    <a:lnTo>
                      <a:pt x="892" y="653"/>
                    </a:lnTo>
                    <a:cubicBezTo>
                      <a:pt x="794" y="613"/>
                      <a:pt x="700" y="567"/>
                      <a:pt x="610" y="51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1"/>
              <p:cNvSpPr/>
              <p:nvPr/>
            </p:nvSpPr>
            <p:spPr>
              <a:xfrm>
                <a:off x="-968726" y="1513698"/>
                <a:ext cx="48118" cy="5251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74" extrusionOk="0">
                    <a:moveTo>
                      <a:pt x="526" y="574"/>
                    </a:moveTo>
                    <a:lnTo>
                      <a:pt x="526" y="574"/>
                    </a:lnTo>
                    <a:cubicBezTo>
                      <a:pt x="335" y="398"/>
                      <a:pt x="160" y="207"/>
                      <a:pt x="1" y="0"/>
                    </a:cubicBezTo>
                    <a:lnTo>
                      <a:pt x="1" y="0"/>
                    </a:lnTo>
                    <a:cubicBezTo>
                      <a:pt x="160" y="207"/>
                      <a:pt x="335" y="398"/>
                      <a:pt x="526" y="57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1"/>
              <p:cNvSpPr/>
              <p:nvPr/>
            </p:nvSpPr>
            <p:spPr>
              <a:xfrm>
                <a:off x="-938171" y="1521017"/>
                <a:ext cx="45283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495" h="590" extrusionOk="0">
                    <a:moveTo>
                      <a:pt x="494" y="589"/>
                    </a:moveTo>
                    <a:lnTo>
                      <a:pt x="494" y="589"/>
                    </a:lnTo>
                    <a:cubicBezTo>
                      <a:pt x="303" y="414"/>
                      <a:pt x="144" y="207"/>
                      <a:pt x="1" y="0"/>
                    </a:cubicBezTo>
                    <a:lnTo>
                      <a:pt x="1" y="0"/>
                    </a:lnTo>
                    <a:lnTo>
                      <a:pt x="1" y="0"/>
                    </a:lnTo>
                    <a:cubicBezTo>
                      <a:pt x="144" y="207"/>
                      <a:pt x="303" y="414"/>
                      <a:pt x="494" y="589"/>
                    </a:cubicBezTo>
                    <a:lnTo>
                      <a:pt x="494" y="589"/>
                    </a:ln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1"/>
              <p:cNvSpPr/>
              <p:nvPr/>
            </p:nvSpPr>
            <p:spPr>
              <a:xfrm>
                <a:off x="-965798" y="1526780"/>
                <a:ext cx="145728" cy="80228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877" extrusionOk="0">
                    <a:moveTo>
                      <a:pt x="1226" y="1"/>
                    </a:moveTo>
                    <a:cubicBezTo>
                      <a:pt x="1162" y="1"/>
                      <a:pt x="1099" y="33"/>
                      <a:pt x="1067" y="96"/>
                    </a:cubicBezTo>
                    <a:cubicBezTo>
                      <a:pt x="1035" y="144"/>
                      <a:pt x="987" y="319"/>
                      <a:pt x="924" y="319"/>
                    </a:cubicBezTo>
                    <a:cubicBezTo>
                      <a:pt x="920" y="320"/>
                      <a:pt x="917" y="320"/>
                      <a:pt x="913" y="320"/>
                    </a:cubicBezTo>
                    <a:cubicBezTo>
                      <a:pt x="847" y="320"/>
                      <a:pt x="730" y="190"/>
                      <a:pt x="685" y="160"/>
                    </a:cubicBezTo>
                    <a:cubicBezTo>
                      <a:pt x="642" y="134"/>
                      <a:pt x="591" y="118"/>
                      <a:pt x="540" y="118"/>
                    </a:cubicBezTo>
                    <a:cubicBezTo>
                      <a:pt x="495" y="118"/>
                      <a:pt x="451" y="130"/>
                      <a:pt x="414" y="160"/>
                    </a:cubicBezTo>
                    <a:cubicBezTo>
                      <a:pt x="303" y="224"/>
                      <a:pt x="319" y="383"/>
                      <a:pt x="351" y="510"/>
                    </a:cubicBezTo>
                    <a:cubicBezTo>
                      <a:pt x="271" y="478"/>
                      <a:pt x="192" y="446"/>
                      <a:pt x="112" y="446"/>
                    </a:cubicBezTo>
                    <a:cubicBezTo>
                      <a:pt x="100" y="442"/>
                      <a:pt x="87" y="440"/>
                      <a:pt x="74" y="440"/>
                    </a:cubicBezTo>
                    <a:cubicBezTo>
                      <a:pt x="36" y="440"/>
                      <a:pt x="1" y="458"/>
                      <a:pt x="1" y="494"/>
                    </a:cubicBezTo>
                    <a:cubicBezTo>
                      <a:pt x="1" y="510"/>
                      <a:pt x="1" y="526"/>
                      <a:pt x="16" y="542"/>
                    </a:cubicBezTo>
                    <a:cubicBezTo>
                      <a:pt x="176" y="685"/>
                      <a:pt x="367" y="797"/>
                      <a:pt x="574" y="828"/>
                    </a:cubicBezTo>
                    <a:cubicBezTo>
                      <a:pt x="685" y="876"/>
                      <a:pt x="812" y="876"/>
                      <a:pt x="924" y="876"/>
                    </a:cubicBezTo>
                    <a:cubicBezTo>
                      <a:pt x="1019" y="844"/>
                      <a:pt x="1099" y="797"/>
                      <a:pt x="1178" y="733"/>
                    </a:cubicBezTo>
                    <a:cubicBezTo>
                      <a:pt x="1338" y="637"/>
                      <a:pt x="1465" y="510"/>
                      <a:pt x="1545" y="351"/>
                    </a:cubicBezTo>
                    <a:cubicBezTo>
                      <a:pt x="1592" y="287"/>
                      <a:pt x="1592" y="208"/>
                      <a:pt x="1576" y="144"/>
                    </a:cubicBezTo>
                    <a:cubicBezTo>
                      <a:pt x="1553" y="85"/>
                      <a:pt x="1503" y="52"/>
                      <a:pt x="1453" y="52"/>
                    </a:cubicBezTo>
                    <a:cubicBezTo>
                      <a:pt x="1435" y="52"/>
                      <a:pt x="1418" y="56"/>
                      <a:pt x="1401" y="64"/>
                    </a:cubicBezTo>
                    <a:cubicBezTo>
                      <a:pt x="1369" y="80"/>
                      <a:pt x="1338" y="128"/>
                      <a:pt x="1290" y="128"/>
                    </a:cubicBezTo>
                    <a:cubicBezTo>
                      <a:pt x="1338" y="96"/>
                      <a:pt x="1290" y="1"/>
                      <a:pt x="1226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1"/>
              <p:cNvSpPr/>
              <p:nvPr/>
            </p:nvSpPr>
            <p:spPr>
              <a:xfrm>
                <a:off x="-1240614" y="1891249"/>
                <a:ext cx="81234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30" extrusionOk="0">
                    <a:moveTo>
                      <a:pt x="426" y="1"/>
                    </a:moveTo>
                    <a:cubicBezTo>
                      <a:pt x="258" y="1"/>
                      <a:pt x="116" y="105"/>
                      <a:pt x="76" y="267"/>
                    </a:cubicBezTo>
                    <a:cubicBezTo>
                      <a:pt x="0" y="518"/>
                      <a:pt x="192" y="729"/>
                      <a:pt x="418" y="729"/>
                    </a:cubicBezTo>
                    <a:cubicBezTo>
                      <a:pt x="478" y="729"/>
                      <a:pt x="540" y="714"/>
                      <a:pt x="601" y="681"/>
                    </a:cubicBezTo>
                    <a:cubicBezTo>
                      <a:pt x="888" y="521"/>
                      <a:pt x="824" y="108"/>
                      <a:pt x="521" y="12"/>
                    </a:cubicBezTo>
                    <a:cubicBezTo>
                      <a:pt x="489" y="5"/>
                      <a:pt x="457" y="1"/>
                      <a:pt x="426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1"/>
              <p:cNvSpPr/>
              <p:nvPr/>
            </p:nvSpPr>
            <p:spPr>
              <a:xfrm>
                <a:off x="-1357438" y="1885486"/>
                <a:ext cx="80136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29" extrusionOk="0">
                    <a:moveTo>
                      <a:pt x="420" y="0"/>
                    </a:moveTo>
                    <a:cubicBezTo>
                      <a:pt x="262" y="0"/>
                      <a:pt x="117" y="105"/>
                      <a:pt x="63" y="266"/>
                    </a:cubicBezTo>
                    <a:cubicBezTo>
                      <a:pt x="1" y="517"/>
                      <a:pt x="195" y="729"/>
                      <a:pt x="413" y="729"/>
                    </a:cubicBezTo>
                    <a:cubicBezTo>
                      <a:pt x="472" y="729"/>
                      <a:pt x="532" y="713"/>
                      <a:pt x="589" y="680"/>
                    </a:cubicBezTo>
                    <a:cubicBezTo>
                      <a:pt x="875" y="521"/>
                      <a:pt x="827" y="91"/>
                      <a:pt x="509" y="11"/>
                    </a:cubicBezTo>
                    <a:cubicBezTo>
                      <a:pt x="479" y="4"/>
                      <a:pt x="449" y="0"/>
                      <a:pt x="420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1"/>
              <p:cNvSpPr/>
              <p:nvPr/>
            </p:nvSpPr>
            <p:spPr>
              <a:xfrm>
                <a:off x="-1416811" y="1974316"/>
                <a:ext cx="81234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29" extrusionOk="0">
                    <a:moveTo>
                      <a:pt x="431" y="0"/>
                    </a:moveTo>
                    <a:cubicBezTo>
                      <a:pt x="270" y="0"/>
                      <a:pt x="116" y="105"/>
                      <a:pt x="76" y="266"/>
                    </a:cubicBezTo>
                    <a:cubicBezTo>
                      <a:pt x="0" y="517"/>
                      <a:pt x="192" y="729"/>
                      <a:pt x="418" y="729"/>
                    </a:cubicBezTo>
                    <a:cubicBezTo>
                      <a:pt x="478" y="729"/>
                      <a:pt x="540" y="713"/>
                      <a:pt x="601" y="680"/>
                    </a:cubicBezTo>
                    <a:cubicBezTo>
                      <a:pt x="887" y="521"/>
                      <a:pt x="824" y="107"/>
                      <a:pt x="521" y="11"/>
                    </a:cubicBezTo>
                    <a:cubicBezTo>
                      <a:pt x="492" y="4"/>
                      <a:pt x="461" y="0"/>
                      <a:pt x="431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1"/>
              <p:cNvSpPr/>
              <p:nvPr/>
            </p:nvSpPr>
            <p:spPr>
              <a:xfrm>
                <a:off x="-1196885" y="2042379"/>
                <a:ext cx="79771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30" extrusionOk="0">
                    <a:moveTo>
                      <a:pt x="432" y="1"/>
                    </a:moveTo>
                    <a:cubicBezTo>
                      <a:pt x="288" y="1"/>
                      <a:pt x="154" y="81"/>
                      <a:pt x="107" y="222"/>
                    </a:cubicBezTo>
                    <a:cubicBezTo>
                      <a:pt x="0" y="476"/>
                      <a:pt x="196" y="730"/>
                      <a:pt x="431" y="730"/>
                    </a:cubicBezTo>
                    <a:cubicBezTo>
                      <a:pt x="476" y="730"/>
                      <a:pt x="523" y="720"/>
                      <a:pt x="569" y="700"/>
                    </a:cubicBezTo>
                    <a:cubicBezTo>
                      <a:pt x="871" y="573"/>
                      <a:pt x="871" y="159"/>
                      <a:pt x="585" y="31"/>
                    </a:cubicBezTo>
                    <a:cubicBezTo>
                      <a:pt x="535" y="11"/>
                      <a:pt x="483" y="1"/>
                      <a:pt x="432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1"/>
              <p:cNvSpPr/>
              <p:nvPr/>
            </p:nvSpPr>
            <p:spPr>
              <a:xfrm>
                <a:off x="-1315264" y="1928117"/>
                <a:ext cx="93310" cy="44623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878" extrusionOk="0">
                    <a:moveTo>
                      <a:pt x="46" y="0"/>
                    </a:moveTo>
                    <a:cubicBezTo>
                      <a:pt x="41" y="0"/>
                      <a:pt x="37" y="2"/>
                      <a:pt x="32" y="7"/>
                    </a:cubicBezTo>
                    <a:cubicBezTo>
                      <a:pt x="0" y="7"/>
                      <a:pt x="0" y="39"/>
                      <a:pt x="0" y="55"/>
                    </a:cubicBezTo>
                    <a:cubicBezTo>
                      <a:pt x="939" y="2092"/>
                      <a:pt x="653" y="4814"/>
                      <a:pt x="653" y="4830"/>
                    </a:cubicBezTo>
                    <a:cubicBezTo>
                      <a:pt x="637" y="4846"/>
                      <a:pt x="653" y="4878"/>
                      <a:pt x="685" y="4878"/>
                    </a:cubicBezTo>
                    <a:cubicBezTo>
                      <a:pt x="701" y="4878"/>
                      <a:pt x="717" y="4862"/>
                      <a:pt x="733" y="4846"/>
                    </a:cubicBezTo>
                    <a:cubicBezTo>
                      <a:pt x="733" y="4814"/>
                      <a:pt x="1019" y="2076"/>
                      <a:pt x="80" y="23"/>
                    </a:cubicBezTo>
                    <a:cubicBezTo>
                      <a:pt x="69" y="12"/>
                      <a:pt x="57" y="0"/>
                      <a:pt x="46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1"/>
              <p:cNvSpPr/>
              <p:nvPr/>
            </p:nvSpPr>
            <p:spPr>
              <a:xfrm>
                <a:off x="-1261381" y="1931593"/>
                <a:ext cx="59736" cy="19814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66" extrusionOk="0">
                    <a:moveTo>
                      <a:pt x="621" y="1"/>
                    </a:moveTo>
                    <a:cubicBezTo>
                      <a:pt x="589" y="1"/>
                      <a:pt x="573" y="17"/>
                      <a:pt x="573" y="49"/>
                    </a:cubicBezTo>
                    <a:cubicBezTo>
                      <a:pt x="557" y="813"/>
                      <a:pt x="16" y="2102"/>
                      <a:pt x="0" y="2118"/>
                    </a:cubicBezTo>
                    <a:cubicBezTo>
                      <a:pt x="0" y="2134"/>
                      <a:pt x="0" y="2150"/>
                      <a:pt x="32" y="2166"/>
                    </a:cubicBezTo>
                    <a:cubicBezTo>
                      <a:pt x="48" y="2166"/>
                      <a:pt x="64" y="2150"/>
                      <a:pt x="80" y="2134"/>
                    </a:cubicBezTo>
                    <a:cubicBezTo>
                      <a:pt x="96" y="2086"/>
                      <a:pt x="637" y="828"/>
                      <a:pt x="653" y="49"/>
                    </a:cubicBezTo>
                    <a:cubicBezTo>
                      <a:pt x="653" y="17"/>
                      <a:pt x="637" y="1"/>
                      <a:pt x="621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1"/>
              <p:cNvSpPr/>
              <p:nvPr/>
            </p:nvSpPr>
            <p:spPr>
              <a:xfrm>
                <a:off x="-1385158" y="2003865"/>
                <a:ext cx="141337" cy="197231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156" extrusionOk="0">
                    <a:moveTo>
                      <a:pt x="49" y="0"/>
                    </a:moveTo>
                    <a:cubicBezTo>
                      <a:pt x="43" y="0"/>
                      <a:pt x="37" y="2"/>
                      <a:pt x="32" y="7"/>
                    </a:cubicBezTo>
                    <a:cubicBezTo>
                      <a:pt x="16" y="7"/>
                      <a:pt x="0" y="23"/>
                      <a:pt x="0" y="38"/>
                    </a:cubicBezTo>
                    <a:cubicBezTo>
                      <a:pt x="303" y="1169"/>
                      <a:pt x="1449" y="2140"/>
                      <a:pt x="1465" y="2155"/>
                    </a:cubicBezTo>
                    <a:lnTo>
                      <a:pt x="1481" y="2155"/>
                    </a:lnTo>
                    <a:cubicBezTo>
                      <a:pt x="1512" y="2155"/>
                      <a:pt x="1544" y="2108"/>
                      <a:pt x="1512" y="2092"/>
                    </a:cubicBezTo>
                    <a:cubicBezTo>
                      <a:pt x="1497" y="2092"/>
                      <a:pt x="366" y="1137"/>
                      <a:pt x="80" y="23"/>
                    </a:cubicBezTo>
                    <a:cubicBezTo>
                      <a:pt x="80" y="11"/>
                      <a:pt x="64" y="0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1"/>
              <p:cNvSpPr/>
              <p:nvPr/>
            </p:nvSpPr>
            <p:spPr>
              <a:xfrm>
                <a:off x="-1251226" y="2074307"/>
                <a:ext cx="97701" cy="22000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405" extrusionOk="0">
                    <a:moveTo>
                      <a:pt x="1035" y="1"/>
                    </a:moveTo>
                    <a:cubicBezTo>
                      <a:pt x="1019" y="1"/>
                      <a:pt x="988" y="17"/>
                      <a:pt x="988" y="33"/>
                    </a:cubicBezTo>
                    <a:cubicBezTo>
                      <a:pt x="812" y="637"/>
                      <a:pt x="17" y="2325"/>
                      <a:pt x="1" y="2341"/>
                    </a:cubicBezTo>
                    <a:cubicBezTo>
                      <a:pt x="1" y="2372"/>
                      <a:pt x="1" y="2388"/>
                      <a:pt x="17" y="2404"/>
                    </a:cubicBezTo>
                    <a:lnTo>
                      <a:pt x="33" y="2404"/>
                    </a:lnTo>
                    <a:cubicBezTo>
                      <a:pt x="48" y="2404"/>
                      <a:pt x="64" y="2388"/>
                      <a:pt x="80" y="2372"/>
                    </a:cubicBezTo>
                    <a:cubicBezTo>
                      <a:pt x="80" y="2356"/>
                      <a:pt x="876" y="653"/>
                      <a:pt x="1051" y="48"/>
                    </a:cubicBezTo>
                    <a:cubicBezTo>
                      <a:pt x="1067" y="33"/>
                      <a:pt x="1051" y="17"/>
                      <a:pt x="103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1"/>
              <p:cNvSpPr/>
              <p:nvPr/>
            </p:nvSpPr>
            <p:spPr>
              <a:xfrm>
                <a:off x="-1220671" y="1982549"/>
                <a:ext cx="42355" cy="4418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3" extrusionOk="0">
                    <a:moveTo>
                      <a:pt x="399" y="1"/>
                    </a:moveTo>
                    <a:cubicBezTo>
                      <a:pt x="319" y="17"/>
                      <a:pt x="256" y="65"/>
                      <a:pt x="208" y="128"/>
                    </a:cubicBezTo>
                    <a:cubicBezTo>
                      <a:pt x="112" y="224"/>
                      <a:pt x="33" y="351"/>
                      <a:pt x="1" y="478"/>
                    </a:cubicBezTo>
                    <a:cubicBezTo>
                      <a:pt x="12" y="481"/>
                      <a:pt x="23" y="483"/>
                      <a:pt x="35" y="483"/>
                    </a:cubicBezTo>
                    <a:cubicBezTo>
                      <a:pt x="203" y="483"/>
                      <a:pt x="402" y="168"/>
                      <a:pt x="447" y="49"/>
                    </a:cubicBezTo>
                    <a:cubicBezTo>
                      <a:pt x="447" y="33"/>
                      <a:pt x="463" y="17"/>
                      <a:pt x="447" y="17"/>
                    </a:cubicBezTo>
                    <a:cubicBezTo>
                      <a:pt x="431" y="1"/>
                      <a:pt x="415" y="1"/>
                      <a:pt x="399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1"/>
              <p:cNvSpPr/>
              <p:nvPr/>
            </p:nvSpPr>
            <p:spPr>
              <a:xfrm>
                <a:off x="-1324047" y="1991332"/>
                <a:ext cx="48210" cy="40892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7" extrusionOk="0">
                    <a:moveTo>
                      <a:pt x="17" y="0"/>
                    </a:moveTo>
                    <a:cubicBezTo>
                      <a:pt x="1" y="16"/>
                      <a:pt x="1" y="32"/>
                      <a:pt x="1" y="48"/>
                    </a:cubicBezTo>
                    <a:cubicBezTo>
                      <a:pt x="17" y="128"/>
                      <a:pt x="65" y="191"/>
                      <a:pt x="144" y="239"/>
                    </a:cubicBezTo>
                    <a:cubicBezTo>
                      <a:pt x="240" y="335"/>
                      <a:pt x="351" y="398"/>
                      <a:pt x="494" y="446"/>
                    </a:cubicBezTo>
                    <a:cubicBezTo>
                      <a:pt x="526" y="271"/>
                      <a:pt x="192" y="48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1"/>
              <p:cNvSpPr/>
              <p:nvPr/>
            </p:nvSpPr>
            <p:spPr>
              <a:xfrm>
                <a:off x="-1283245" y="1952360"/>
                <a:ext cx="29182" cy="5214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570" extrusionOk="0">
                    <a:moveTo>
                      <a:pt x="295" y="1"/>
                    </a:moveTo>
                    <a:cubicBezTo>
                      <a:pt x="287" y="1"/>
                      <a:pt x="279" y="5"/>
                      <a:pt x="271" y="13"/>
                    </a:cubicBezTo>
                    <a:cubicBezTo>
                      <a:pt x="207" y="44"/>
                      <a:pt x="144" y="108"/>
                      <a:pt x="112" y="188"/>
                    </a:cubicBezTo>
                    <a:cubicBezTo>
                      <a:pt x="48" y="299"/>
                      <a:pt x="1" y="426"/>
                      <a:pt x="1" y="570"/>
                    </a:cubicBezTo>
                    <a:cubicBezTo>
                      <a:pt x="176" y="570"/>
                      <a:pt x="303" y="188"/>
                      <a:pt x="319" y="44"/>
                    </a:cubicBezTo>
                    <a:cubicBezTo>
                      <a:pt x="319" y="28"/>
                      <a:pt x="319" y="13"/>
                      <a:pt x="319" y="13"/>
                    </a:cubicBezTo>
                    <a:cubicBezTo>
                      <a:pt x="311" y="5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>
                <a:off x="-1366221" y="2127825"/>
                <a:ext cx="59736" cy="16649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82" extrusionOk="0">
                    <a:moveTo>
                      <a:pt x="263" y="0"/>
                    </a:moveTo>
                    <a:cubicBezTo>
                      <a:pt x="177" y="0"/>
                      <a:pt x="97" y="10"/>
                      <a:pt x="48" y="21"/>
                    </a:cubicBezTo>
                    <a:cubicBezTo>
                      <a:pt x="32" y="21"/>
                      <a:pt x="16" y="21"/>
                      <a:pt x="16" y="36"/>
                    </a:cubicBezTo>
                    <a:cubicBezTo>
                      <a:pt x="0" y="52"/>
                      <a:pt x="16" y="68"/>
                      <a:pt x="32" y="84"/>
                    </a:cubicBezTo>
                    <a:cubicBezTo>
                      <a:pt x="96" y="132"/>
                      <a:pt x="175" y="164"/>
                      <a:pt x="255" y="164"/>
                    </a:cubicBezTo>
                    <a:cubicBezTo>
                      <a:pt x="304" y="176"/>
                      <a:pt x="355" y="181"/>
                      <a:pt x="406" y="181"/>
                    </a:cubicBezTo>
                    <a:cubicBezTo>
                      <a:pt x="489" y="181"/>
                      <a:pt x="574" y="168"/>
                      <a:pt x="653" y="148"/>
                    </a:cubicBezTo>
                    <a:cubicBezTo>
                      <a:pt x="611" y="33"/>
                      <a:pt x="426" y="0"/>
                      <a:pt x="26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>
                <a:off x="-1332738" y="2061225"/>
                <a:ext cx="24791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654" extrusionOk="0">
                    <a:moveTo>
                      <a:pt x="112" y="0"/>
                    </a:moveTo>
                    <a:cubicBezTo>
                      <a:pt x="96" y="0"/>
                      <a:pt x="80" y="0"/>
                      <a:pt x="80" y="16"/>
                    </a:cubicBezTo>
                    <a:cubicBezTo>
                      <a:pt x="32" y="80"/>
                      <a:pt x="0" y="176"/>
                      <a:pt x="16" y="255"/>
                    </a:cubicBezTo>
                    <a:cubicBezTo>
                      <a:pt x="16" y="382"/>
                      <a:pt x="48" y="526"/>
                      <a:pt x="96" y="653"/>
                    </a:cubicBezTo>
                    <a:cubicBezTo>
                      <a:pt x="271" y="558"/>
                      <a:pt x="191" y="160"/>
                      <a:pt x="144" y="32"/>
                    </a:cubicBezTo>
                    <a:cubicBezTo>
                      <a:pt x="144" y="16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1"/>
              <p:cNvSpPr/>
              <p:nvPr/>
            </p:nvSpPr>
            <p:spPr>
              <a:xfrm>
                <a:off x="-1238144" y="2164601"/>
                <a:ext cx="33665" cy="56901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22" extrusionOk="0">
                    <a:moveTo>
                      <a:pt x="65" y="1"/>
                    </a:moveTo>
                    <a:cubicBezTo>
                      <a:pt x="49" y="1"/>
                      <a:pt x="33" y="16"/>
                      <a:pt x="33" y="32"/>
                    </a:cubicBezTo>
                    <a:cubicBezTo>
                      <a:pt x="1" y="112"/>
                      <a:pt x="17" y="192"/>
                      <a:pt x="49" y="271"/>
                    </a:cubicBezTo>
                    <a:cubicBezTo>
                      <a:pt x="96" y="398"/>
                      <a:pt x="160" y="526"/>
                      <a:pt x="256" y="621"/>
                    </a:cubicBezTo>
                    <a:cubicBezTo>
                      <a:pt x="367" y="494"/>
                      <a:pt x="192" y="144"/>
                      <a:pt x="96" y="16"/>
                    </a:cubicBezTo>
                    <a:cubicBezTo>
                      <a:pt x="96" y="16"/>
                      <a:pt x="81" y="1"/>
                      <a:pt x="6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-1258453" y="2000023"/>
                <a:ext cx="36501" cy="554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606" extrusionOk="0">
                    <a:moveTo>
                      <a:pt x="48" y="1"/>
                    </a:moveTo>
                    <a:cubicBezTo>
                      <a:pt x="32" y="1"/>
                      <a:pt x="32" y="17"/>
                      <a:pt x="16" y="33"/>
                    </a:cubicBezTo>
                    <a:cubicBezTo>
                      <a:pt x="0" y="112"/>
                      <a:pt x="16" y="192"/>
                      <a:pt x="64" y="271"/>
                    </a:cubicBezTo>
                    <a:cubicBezTo>
                      <a:pt x="112" y="399"/>
                      <a:pt x="175" y="510"/>
                      <a:pt x="287" y="606"/>
                    </a:cubicBezTo>
                    <a:cubicBezTo>
                      <a:pt x="398" y="462"/>
                      <a:pt x="175" y="112"/>
                      <a:pt x="80" y="17"/>
                    </a:cubicBezTo>
                    <a:cubicBezTo>
                      <a:pt x="80" y="1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圖片 3">
            <a:extLst>
              <a:ext uri="{FF2B5EF4-FFF2-40B4-BE49-F238E27FC236}">
                <a16:creationId xmlns:a16="http://schemas.microsoft.com/office/drawing/2014/main" id="{E857A0AB-80C6-B761-767A-9246E16C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1619250"/>
            <a:ext cx="502920" cy="502920"/>
          </a:xfrm>
          <a:prstGeom prst="rect">
            <a:avLst/>
          </a:prstGeom>
        </p:spPr>
      </p:pic>
      <p:pic>
        <p:nvPicPr>
          <p:cNvPr id="4" name="圖片 4" descr="一張含有 標誌 的圖片&#10;&#10;自動產生的描述">
            <a:extLst>
              <a:ext uri="{FF2B5EF4-FFF2-40B4-BE49-F238E27FC236}">
                <a16:creationId xmlns:a16="http://schemas.microsoft.com/office/drawing/2014/main" id="{49C82624-E374-6FEB-BB0E-D9252F75A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820" y="2271522"/>
            <a:ext cx="586740" cy="478536"/>
          </a:xfrm>
          <a:prstGeom prst="rect">
            <a:avLst/>
          </a:prstGeom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CBB2DAF8-DBF1-38D5-6D2A-2B4296574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960" y="1482090"/>
            <a:ext cx="754380" cy="7543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標題 6">
            <a:extLst>
              <a:ext uri="{FF2B5EF4-FFF2-40B4-BE49-F238E27FC236}">
                <a16:creationId xmlns:a16="http://schemas.microsoft.com/office/drawing/2014/main" id="{5CE57FDC-8687-B1C0-A893-6DBF58D9B19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022839" y="1673474"/>
            <a:ext cx="2421215" cy="6585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每種服務的優勢和特點，專業的服務質量</a:t>
            </a:r>
            <a:br>
              <a:rPr lang="zh-TW" altLang="en-US" sz="1600">
                <a:solidFill>
                  <a:schemeClr val="tx2"/>
                </a:solidFill>
                <a:latin typeface="Söhne"/>
              </a:rPr>
            </a:br>
            <a:endParaRPr lang="zh-TW" altLang="en-US" sz="1600">
              <a:solidFill>
                <a:schemeClr val="tx2"/>
              </a:solidFill>
              <a:latin typeface="Söhne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B9A6CB0-A535-E1A2-8A4E-2765A2F7DE9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56000" y="1673474"/>
            <a:ext cx="2219100" cy="658500"/>
          </a:xfrm>
          <a:noFill/>
          <a:ln>
            <a:noFill/>
          </a:ln>
        </p:spPr>
        <p:txBody>
          <a:bodyPr/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介紹FULL LOVE網頁架構內容及功能</a:t>
            </a:r>
          </a:p>
        </p:txBody>
      </p:sp>
      <p:sp>
        <p:nvSpPr>
          <p:cNvPr id="775" name="Google Shape;775;p45"/>
          <p:cNvSpPr txBox="1">
            <a:spLocks noGrp="1"/>
          </p:cNvSpPr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網頁架構</a:t>
            </a:r>
            <a:endParaRPr/>
          </a:p>
        </p:txBody>
      </p:sp>
      <p:sp>
        <p:nvSpPr>
          <p:cNvPr id="777" name="Google Shape;777;p45"/>
          <p:cNvSpPr txBox="1">
            <a:spLocks noGrp="1"/>
          </p:cNvSpPr>
          <p:nvPr>
            <p:ph type="title" idx="2"/>
          </p:nvPr>
        </p:nvSpPr>
        <p:spPr>
          <a:xfrm>
            <a:off x="3456000" y="1177507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關於我們</a:t>
            </a:r>
          </a:p>
        </p:txBody>
      </p:sp>
      <p:sp>
        <p:nvSpPr>
          <p:cNvPr id="779" name="Google Shape;779;p45"/>
          <p:cNvSpPr txBox="1">
            <a:spLocks noGrp="1"/>
          </p:cNvSpPr>
          <p:nvPr>
            <p:ph type="title" idx="4"/>
          </p:nvPr>
        </p:nvSpPr>
        <p:spPr>
          <a:xfrm>
            <a:off x="6259802" y="1177506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寵物服務內容</a:t>
            </a:r>
          </a:p>
        </p:txBody>
      </p:sp>
      <p:sp>
        <p:nvSpPr>
          <p:cNvPr id="781" name="Google Shape;781;p45"/>
          <p:cNvSpPr txBox="1">
            <a:spLocks noGrp="1"/>
          </p:cNvSpPr>
          <p:nvPr>
            <p:ph type="title" idx="6"/>
          </p:nvPr>
        </p:nvSpPr>
        <p:spPr>
          <a:xfrm>
            <a:off x="1262977" y="2569745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寵物分享平台</a:t>
            </a:r>
          </a:p>
        </p:txBody>
      </p:sp>
      <p:sp>
        <p:nvSpPr>
          <p:cNvPr id="782" name="Google Shape;782;p45"/>
          <p:cNvSpPr txBox="1">
            <a:spLocks noGrp="1"/>
          </p:cNvSpPr>
          <p:nvPr>
            <p:ph type="subTitle" idx="7"/>
          </p:nvPr>
        </p:nvSpPr>
        <p:spPr>
          <a:xfrm>
            <a:off x="942379" y="3009955"/>
            <a:ext cx="2108549" cy="1079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 b="0" i="0">
                <a:solidFill>
                  <a:schemeClr val="tx2"/>
                </a:solidFill>
                <a:effectLst/>
                <a:latin typeface="Söhne"/>
              </a:rPr>
              <a:t>鼓勵用戶分享他們的寵物照片和故事</a:t>
            </a:r>
            <a:endParaRPr lang="en-US" altLang="zh-TW" sz="1600" b="0" i="0">
              <a:solidFill>
                <a:schemeClr val="tx2"/>
              </a:solidFill>
              <a:effectLst/>
              <a:latin typeface="Söhne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zh-TW" altLang="en-US" sz="1600">
              <a:solidFill>
                <a:schemeClr val="tx2"/>
              </a:solidFill>
              <a:latin typeface="Söh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 b="0" i="0">
                <a:solidFill>
                  <a:schemeClr val="tx2"/>
                </a:solidFill>
                <a:effectLst/>
                <a:latin typeface="Söhne"/>
              </a:rPr>
              <a:t>創意照片庫或圖片庫展示寵物照片</a:t>
            </a:r>
            <a:endParaRPr lang="zh-TW" altLang="en-US" sz="1600">
              <a:solidFill>
                <a:schemeClr val="tx2"/>
              </a:solidFill>
            </a:endParaRPr>
          </a:p>
        </p:txBody>
      </p:sp>
      <p:sp>
        <p:nvSpPr>
          <p:cNvPr id="783" name="Google Shape;783;p45"/>
          <p:cNvSpPr txBox="1">
            <a:spLocks noGrp="1"/>
          </p:cNvSpPr>
          <p:nvPr>
            <p:ph type="title" idx="8"/>
          </p:nvPr>
        </p:nvSpPr>
        <p:spPr>
          <a:xfrm>
            <a:off x="3483879" y="2583684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會員專區</a:t>
            </a:r>
          </a:p>
        </p:txBody>
      </p:sp>
      <p:sp>
        <p:nvSpPr>
          <p:cNvPr id="784" name="Google Shape;784;p45"/>
          <p:cNvSpPr txBox="1">
            <a:spLocks noGrp="1"/>
          </p:cNvSpPr>
          <p:nvPr>
            <p:ph type="subTitle" idx="9"/>
          </p:nvPr>
        </p:nvSpPr>
        <p:spPr>
          <a:xfrm>
            <a:off x="3483879" y="3009955"/>
            <a:ext cx="2203805" cy="100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管理人員個人資料和訂閱內容</a:t>
            </a:r>
            <a:endParaRPr lang="en-US" altLang="zh-TW" sz="1600">
              <a:solidFill>
                <a:schemeClr val="tx2"/>
              </a:solidFill>
              <a:latin typeface="Söhne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zh-TW" altLang="en-US" sz="1600">
              <a:solidFill>
                <a:schemeClr val="tx2"/>
              </a:solidFill>
              <a:latin typeface="Söhne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多使用載具條碼，減少紙本浪費</a:t>
            </a:r>
            <a:endParaRPr lang="en-US" sz="1600">
              <a:solidFill>
                <a:schemeClr val="tx2"/>
              </a:solidFill>
              <a:latin typeface="Söhne"/>
            </a:endParaRPr>
          </a:p>
        </p:txBody>
      </p:sp>
      <p:sp>
        <p:nvSpPr>
          <p:cNvPr id="785" name="Google Shape;785;p45"/>
          <p:cNvSpPr txBox="1">
            <a:spLocks noGrp="1"/>
          </p:cNvSpPr>
          <p:nvPr>
            <p:ph type="title" idx="13"/>
          </p:nvPr>
        </p:nvSpPr>
        <p:spPr>
          <a:xfrm>
            <a:off x="6120413" y="2583684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註冊會員</a:t>
            </a:r>
          </a:p>
        </p:txBody>
      </p:sp>
      <p:sp>
        <p:nvSpPr>
          <p:cNvPr id="786" name="Google Shape;786;p45"/>
          <p:cNvSpPr txBox="1">
            <a:spLocks noGrp="1"/>
          </p:cNvSpPr>
          <p:nvPr>
            <p:ph type="subTitle" idx="14"/>
          </p:nvPr>
        </p:nvSpPr>
        <p:spPr>
          <a:xfrm>
            <a:off x="6036779" y="3009955"/>
            <a:ext cx="2301719" cy="90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sz="1600">
                <a:solidFill>
                  <a:schemeClr val="tx2"/>
                </a:solidFill>
                <a:latin typeface="Söhne"/>
              </a:rPr>
              <a:t>EMAIL</a:t>
            </a:r>
            <a:r>
              <a:rPr lang="zh-TW" altLang="en-US" sz="1600">
                <a:solidFill>
                  <a:schemeClr val="tx2"/>
                </a:solidFill>
                <a:latin typeface="Söhne"/>
              </a:rPr>
              <a:t>註冊頁面，讓使用者更快速使用我們的網站</a:t>
            </a:r>
          </a:p>
        </p:txBody>
      </p:sp>
      <p:sp>
        <p:nvSpPr>
          <p:cNvPr id="787" name="Google Shape;787;p45"/>
          <p:cNvSpPr txBox="1">
            <a:spLocks noGrp="1"/>
          </p:cNvSpPr>
          <p:nvPr>
            <p:ph type="title" idx="15"/>
          </p:nvPr>
        </p:nvSpPr>
        <p:spPr>
          <a:xfrm>
            <a:off x="914500" y="1177507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首頁</a:t>
            </a:r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6"/>
          </p:nvPr>
        </p:nvSpPr>
        <p:spPr>
          <a:xfrm>
            <a:off x="9145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title" idx="17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90" name="Google Shape;790;p45"/>
          <p:cNvSpPr txBox="1">
            <a:spLocks noGrp="1"/>
          </p:cNvSpPr>
          <p:nvPr>
            <p:ph type="title" idx="18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91" name="Google Shape;791;p45"/>
          <p:cNvSpPr txBox="1">
            <a:spLocks noGrp="1"/>
          </p:cNvSpPr>
          <p:nvPr>
            <p:ph type="title" idx="19"/>
          </p:nvPr>
        </p:nvSpPr>
        <p:spPr>
          <a:xfrm>
            <a:off x="3483879" y="2634627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</a:rPr>
              <a:t>05.</a:t>
            </a:r>
            <a:endParaRPr lang="zh-TW" altLang="en-US">
              <a:latin typeface="Times New Roman"/>
            </a:endParaRPr>
          </a:p>
        </p:txBody>
      </p:sp>
      <p:sp>
        <p:nvSpPr>
          <p:cNvPr id="792" name="Google Shape;792;p45"/>
          <p:cNvSpPr txBox="1">
            <a:spLocks noGrp="1"/>
          </p:cNvSpPr>
          <p:nvPr>
            <p:ph type="title" idx="20"/>
          </p:nvPr>
        </p:nvSpPr>
        <p:spPr>
          <a:xfrm>
            <a:off x="942379" y="2634627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93" name="Google Shape;793;p45"/>
          <p:cNvSpPr txBox="1">
            <a:spLocks noGrp="1"/>
          </p:cNvSpPr>
          <p:nvPr>
            <p:ph type="title" idx="21"/>
          </p:nvPr>
        </p:nvSpPr>
        <p:spPr>
          <a:xfrm>
            <a:off x="6036779" y="2634627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40AF05-2471-F5A2-A882-FFACE7778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500" y="1673474"/>
            <a:ext cx="2220600" cy="6585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簡易風格，顯示寵物照片的輪播圖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1" name="Google Shape;1851;p72"/>
          <p:cNvGrpSpPr/>
          <p:nvPr/>
        </p:nvGrpSpPr>
        <p:grpSpPr>
          <a:xfrm rot="-5400000">
            <a:off x="5090299" y="855308"/>
            <a:ext cx="2510581" cy="3451918"/>
            <a:chOff x="2371683" y="929768"/>
            <a:chExt cx="2388300" cy="3284100"/>
          </a:xfrm>
        </p:grpSpPr>
        <p:grpSp>
          <p:nvGrpSpPr>
            <p:cNvPr id="1852" name="Google Shape;1852;p72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1853" name="Google Shape;1853;p72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name="adj" fmla="val 484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4" name="Google Shape;1854;p72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5" name="Google Shape;1855;p72"/>
            <p:cNvSpPr/>
            <p:nvPr/>
          </p:nvSpPr>
          <p:spPr>
            <a:xfrm>
              <a:off x="3568016" y="996800"/>
              <a:ext cx="54600" cy="54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6" name="Google Shape;1856;p72"/>
          <p:cNvSpPr txBox="1">
            <a:spLocks noGrp="1"/>
          </p:cNvSpPr>
          <p:nvPr>
            <p:ph type="title"/>
          </p:nvPr>
        </p:nvSpPr>
        <p:spPr>
          <a:xfrm>
            <a:off x="1046882" y="1005714"/>
            <a:ext cx="2627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網頁架構</a:t>
            </a:r>
            <a:endParaRPr lang="en"/>
          </a:p>
        </p:txBody>
      </p:sp>
      <p:sp>
        <p:nvSpPr>
          <p:cNvPr id="1857" name="Google Shape;1857;p72"/>
          <p:cNvSpPr txBox="1">
            <a:spLocks noGrp="1"/>
          </p:cNvSpPr>
          <p:nvPr>
            <p:ph type="subTitle" idx="1"/>
          </p:nvPr>
        </p:nvSpPr>
        <p:spPr>
          <a:xfrm>
            <a:off x="987057" y="1468856"/>
            <a:ext cx="3378432" cy="293204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" altLang="zh-TW" sz="1800" err="1">
                <a:latin typeface="Times New Roman"/>
                <a:ea typeface="標楷體"/>
              </a:rPr>
              <a:t>每頁都有的元素頁首、頁尾，</a:t>
            </a:r>
            <a:r>
              <a:rPr lang="en" altLang="zh-TW" sz="1800" err="1">
                <a:solidFill>
                  <a:srgbClr val="262065"/>
                </a:solidFill>
                <a:latin typeface="Times New Roman"/>
                <a:ea typeface="標楷體"/>
              </a:rPr>
              <a:t>及連結</a:t>
            </a:r>
            <a:endParaRPr lang="zh-TW" altLang="en-US" sz="1800" err="1">
              <a:solidFill>
                <a:srgbClr val="262065"/>
              </a:solidFill>
              <a:latin typeface="Times New Roman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" altLang="zh-TW" sz="1800">
                <a:solidFill>
                  <a:srgbClr val="262065"/>
                </a:solidFill>
                <a:latin typeface="Times New Roman"/>
                <a:ea typeface="標楷體"/>
              </a:rPr>
              <a:t>Bootstrap.min.css</a:t>
            </a:r>
            <a:endParaRPr lang="zh-TW" altLang="en-US" sz="1800">
              <a:solidFill>
                <a:srgbClr val="262065"/>
              </a:solidFill>
              <a:latin typeface="Times New Roman"/>
            </a:endParaRP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" altLang="zh-TW" sz="1800">
                <a:solidFill>
                  <a:srgbClr val="262065"/>
                </a:solidFill>
                <a:latin typeface="Times New Roman"/>
                <a:ea typeface="標楷體"/>
              </a:rPr>
              <a:t>Bootstrap.bundle.min.js</a:t>
            </a:r>
            <a:endParaRPr lang="zh-TW" altLang="en-US" sz="1800">
              <a:solidFill>
                <a:srgbClr val="262065"/>
              </a:solidFill>
              <a:latin typeface="Times New Roman"/>
            </a:endParaRP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" altLang="zh-TW" sz="1800">
                <a:solidFill>
                  <a:srgbClr val="262065"/>
                </a:solidFill>
                <a:latin typeface="Times New Roman"/>
                <a:ea typeface="標楷體"/>
              </a:rPr>
              <a:t>jquery-3.6.0.min.js</a:t>
            </a:r>
            <a:endParaRPr lang="en" sz="1800">
              <a:solidFill>
                <a:srgbClr val="CE9178"/>
              </a:solidFill>
              <a:latin typeface="Consolas"/>
            </a:endParaRPr>
          </a:p>
          <a:p>
            <a:pPr marL="342900" algn="just">
              <a:lnSpc>
                <a:spcPct val="150000"/>
              </a:lnSpc>
              <a:buFont typeface="Arial"/>
              <a:buChar char="•"/>
            </a:pPr>
            <a:r>
              <a:rPr lang="en" altLang="zh-TW" sz="1800">
                <a:solidFill>
                  <a:srgbClr val="262065"/>
                </a:solidFill>
                <a:latin typeface="Times New Roman"/>
                <a:ea typeface="標楷體"/>
              </a:rPr>
              <a:t>自定義檔main.css</a:t>
            </a:r>
            <a:endParaRPr lang="en" sz="1800">
              <a:solidFill>
                <a:srgbClr val="CE9178"/>
              </a:solidFill>
              <a:latin typeface="Consolas"/>
            </a:endParaRPr>
          </a:p>
          <a:p>
            <a:pPr marL="342900" algn="just">
              <a:buFont typeface="Arial"/>
              <a:buChar char="•"/>
            </a:pPr>
            <a:r>
              <a:rPr lang="en" sz="1800">
                <a:solidFill>
                  <a:srgbClr val="262065"/>
                </a:solidFill>
                <a:latin typeface="Times New Roman"/>
                <a:ea typeface="標楷體"/>
                <a:cs typeface="Times New Roman"/>
              </a:rPr>
              <a:t>自定義檔navbar.js</a:t>
            </a:r>
            <a:endParaRPr lang="en" altLang="zh-TW" sz="1800">
              <a:solidFill>
                <a:srgbClr val="262065"/>
              </a:solidFill>
              <a:latin typeface="Times New Roman"/>
            </a:endParaRPr>
          </a:p>
          <a:p>
            <a:pPr marL="0" indent="0" algn="just"/>
            <a:r>
              <a:rPr lang="en" sz="1800">
                <a:solidFill>
                  <a:srgbClr val="262065"/>
                </a:solidFill>
                <a:latin typeface="Times New Roman"/>
                <a:ea typeface="標楷體"/>
                <a:cs typeface="Times New Roman"/>
              </a:rPr>
              <a:t>Navbar</a:t>
            </a:r>
            <a:r>
              <a:rPr lang="zh-TW" altLang="en" sz="1800">
                <a:solidFill>
                  <a:srgbClr val="262065"/>
                </a:solidFill>
                <a:latin typeface="Times New Roman"/>
                <a:ea typeface="標楷體"/>
                <a:cs typeface="Times New Roman"/>
              </a:rPr>
              <a:t>使用offcanvas 側邊欄</a:t>
            </a:r>
            <a:endParaRPr lang="en" sz="1800">
              <a:solidFill>
                <a:srgbClr val="262065"/>
              </a:solidFill>
              <a:latin typeface="Times New Roman"/>
              <a:cs typeface="Times New Roman"/>
            </a:endParaRPr>
          </a:p>
          <a:p>
            <a:pPr marL="342900" algn="just">
              <a:buFont typeface="Arial"/>
              <a:buChar char="•"/>
            </a:pPr>
            <a:endParaRPr lang="en" altLang="zh-TW" sz="1800">
              <a:solidFill>
                <a:srgbClr val="262065"/>
              </a:solidFill>
              <a:latin typeface="Times New Roman"/>
            </a:endParaRPr>
          </a:p>
          <a:p>
            <a:pPr marL="0" indent="0" algn="just">
              <a:lnSpc>
                <a:spcPct val="150000"/>
              </a:lnSpc>
            </a:pPr>
            <a:endParaRPr lang="en" altLang="zh-TW" sz="1800">
              <a:latin typeface="Times New Roman"/>
            </a:endParaRPr>
          </a:p>
          <a:p>
            <a:pPr marL="0" indent="0" algn="just">
              <a:lnSpc>
                <a:spcPct val="150000"/>
              </a:lnSpc>
            </a:pPr>
            <a:endParaRPr lang="en" altLang="zh-TW" sz="1800">
              <a:latin typeface="Times New Roman"/>
            </a:endParaRPr>
          </a:p>
          <a:p>
            <a:pPr marL="0" indent="0" algn="just">
              <a:lnSpc>
                <a:spcPct val="150000"/>
              </a:lnSpc>
            </a:pPr>
            <a:endParaRPr lang="en" altLang="zh-TW" sz="1800">
              <a:latin typeface="Times New Roman"/>
            </a:endParaRPr>
          </a:p>
          <a:p>
            <a:pPr marL="0" indent="0" algn="just">
              <a:lnSpc>
                <a:spcPct val="150000"/>
              </a:lnSpc>
            </a:pPr>
            <a:endParaRPr lang="en" altLang="zh-TW" sz="1800">
              <a:latin typeface="Times New Roman"/>
              <a:ea typeface="標楷體"/>
            </a:endParaRPr>
          </a:p>
        </p:txBody>
      </p:sp>
      <p:pic>
        <p:nvPicPr>
          <p:cNvPr id="1858" name="Google Shape;1858;p72"/>
          <p:cNvPicPr preferRelativeResize="0"/>
          <p:nvPr/>
        </p:nvPicPr>
        <p:blipFill rotWithShape="1">
          <a:blip r:embed="rId3">
            <a:alphaModFix/>
          </a:blip>
          <a:srcRect l="2803" r="2794"/>
          <a:stretch/>
        </p:blipFill>
        <p:spPr>
          <a:xfrm>
            <a:off x="4818120" y="1501123"/>
            <a:ext cx="3050107" cy="2153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9" name="Google Shape;1859;p72"/>
          <p:cNvGrpSpPr/>
          <p:nvPr/>
        </p:nvGrpSpPr>
        <p:grpSpPr>
          <a:xfrm>
            <a:off x="6047055" y="2299292"/>
            <a:ext cx="599820" cy="599835"/>
            <a:chOff x="2226879" y="2494420"/>
            <a:chExt cx="626051" cy="626067"/>
          </a:xfrm>
        </p:grpSpPr>
        <p:sp>
          <p:nvSpPr>
            <p:cNvPr id="1860" name="Google Shape;1860;p72"/>
            <p:cNvSpPr/>
            <p:nvPr/>
          </p:nvSpPr>
          <p:spPr>
            <a:xfrm>
              <a:off x="2226879" y="2494420"/>
              <a:ext cx="626051" cy="626067"/>
            </a:xfrm>
            <a:custGeom>
              <a:avLst/>
              <a:gdLst/>
              <a:ahLst/>
              <a:cxnLst/>
              <a:rect l="l" t="t" r="r" b="b"/>
              <a:pathLst>
                <a:path w="39680" h="39681" extrusionOk="0">
                  <a:moveTo>
                    <a:pt x="19840" y="1"/>
                  </a:moveTo>
                  <a:cubicBezTo>
                    <a:pt x="8884" y="1"/>
                    <a:pt x="1" y="8884"/>
                    <a:pt x="1" y="19840"/>
                  </a:cubicBezTo>
                  <a:cubicBezTo>
                    <a:pt x="1" y="30797"/>
                    <a:pt x="8884" y="39680"/>
                    <a:pt x="19840" y="39680"/>
                  </a:cubicBezTo>
                  <a:cubicBezTo>
                    <a:pt x="30797" y="39680"/>
                    <a:pt x="39680" y="30797"/>
                    <a:pt x="39680" y="19840"/>
                  </a:cubicBezTo>
                  <a:cubicBezTo>
                    <a:pt x="39680" y="8884"/>
                    <a:pt x="30797" y="1"/>
                    <a:pt x="19840" y="1"/>
                  </a:cubicBezTo>
                  <a:close/>
                </a:path>
              </a:pathLst>
            </a:custGeom>
            <a:solidFill>
              <a:srgbClr val="F3F3F3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2"/>
            <p:cNvSpPr/>
            <p:nvPr/>
          </p:nvSpPr>
          <p:spPr>
            <a:xfrm>
              <a:off x="2433501" y="2666379"/>
              <a:ext cx="282149" cy="282149"/>
            </a:xfrm>
            <a:custGeom>
              <a:avLst/>
              <a:gdLst/>
              <a:ahLst/>
              <a:cxnLst/>
              <a:rect l="l" t="t" r="r" b="b"/>
              <a:pathLst>
                <a:path w="17883" h="17883" extrusionOk="0">
                  <a:moveTo>
                    <a:pt x="0" y="1"/>
                  </a:moveTo>
                  <a:lnTo>
                    <a:pt x="0" y="17882"/>
                  </a:lnTo>
                  <a:lnTo>
                    <a:pt x="17883" y="8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2" name="Google Shape;1862;p72"/>
          <p:cNvGrpSpPr/>
          <p:nvPr/>
        </p:nvGrpSpPr>
        <p:grpSpPr>
          <a:xfrm>
            <a:off x="4937657" y="3433640"/>
            <a:ext cx="2809075" cy="134481"/>
            <a:chOff x="5185012" y="3095898"/>
            <a:chExt cx="3391784" cy="162398"/>
          </a:xfrm>
        </p:grpSpPr>
        <p:sp>
          <p:nvSpPr>
            <p:cNvPr id="1863" name="Google Shape;1863;p72"/>
            <p:cNvSpPr/>
            <p:nvPr/>
          </p:nvSpPr>
          <p:spPr>
            <a:xfrm>
              <a:off x="5185012" y="3112512"/>
              <a:ext cx="3391784" cy="18144"/>
            </a:xfrm>
            <a:custGeom>
              <a:avLst/>
              <a:gdLst/>
              <a:ahLst/>
              <a:cxnLst/>
              <a:rect l="l" t="t" r="r" b="b"/>
              <a:pathLst>
                <a:path w="214976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214975" y="1149"/>
                  </a:lnTo>
                  <a:lnTo>
                    <a:pt x="214975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2"/>
            <p:cNvSpPr/>
            <p:nvPr/>
          </p:nvSpPr>
          <p:spPr>
            <a:xfrm>
              <a:off x="5185012" y="3112512"/>
              <a:ext cx="1721483" cy="18144"/>
            </a:xfrm>
            <a:custGeom>
              <a:avLst/>
              <a:gdLst/>
              <a:ahLst/>
              <a:cxnLst/>
              <a:rect l="l" t="t" r="r" b="b"/>
              <a:pathLst>
                <a:path w="109110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109109" y="1149"/>
                  </a:lnTo>
                  <a:lnTo>
                    <a:pt x="109109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2"/>
            <p:cNvSpPr/>
            <p:nvPr/>
          </p:nvSpPr>
          <p:spPr>
            <a:xfrm>
              <a:off x="6880841" y="3095898"/>
              <a:ext cx="51356" cy="51372"/>
            </a:xfrm>
            <a:custGeom>
              <a:avLst/>
              <a:gdLst/>
              <a:ahLst/>
              <a:cxnLst/>
              <a:rect l="l" t="t" r="r" b="b"/>
              <a:pathLst>
                <a:path w="3255" h="3256" extrusionOk="0">
                  <a:moveTo>
                    <a:pt x="1625" y="1"/>
                  </a:moveTo>
                  <a:cubicBezTo>
                    <a:pt x="728" y="1"/>
                    <a:pt x="1" y="729"/>
                    <a:pt x="1" y="1626"/>
                  </a:cubicBezTo>
                  <a:cubicBezTo>
                    <a:pt x="1" y="2527"/>
                    <a:pt x="728" y="3255"/>
                    <a:pt x="1625" y="3255"/>
                  </a:cubicBezTo>
                  <a:cubicBezTo>
                    <a:pt x="2527" y="3255"/>
                    <a:pt x="3254" y="2527"/>
                    <a:pt x="3254" y="1626"/>
                  </a:cubicBezTo>
                  <a:cubicBezTo>
                    <a:pt x="3254" y="729"/>
                    <a:pt x="2527" y="1"/>
                    <a:pt x="162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2"/>
            <p:cNvSpPr/>
            <p:nvPr/>
          </p:nvSpPr>
          <p:spPr>
            <a:xfrm>
              <a:off x="7121275" y="3112512"/>
              <a:ext cx="30230" cy="18144"/>
            </a:xfrm>
            <a:custGeom>
              <a:avLst/>
              <a:gdLst/>
              <a:ahLst/>
              <a:cxnLst/>
              <a:rect l="l" t="t" r="r" b="b"/>
              <a:pathLst>
                <a:path w="1916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1916" y="1149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2"/>
            <p:cNvSpPr/>
            <p:nvPr/>
          </p:nvSpPr>
          <p:spPr>
            <a:xfrm>
              <a:off x="8505435" y="3112512"/>
              <a:ext cx="30167" cy="18144"/>
            </a:xfrm>
            <a:custGeom>
              <a:avLst/>
              <a:gdLst/>
              <a:ahLst/>
              <a:cxnLst/>
              <a:rect l="l" t="t" r="r" b="b"/>
              <a:pathLst>
                <a:path w="1912" h="1150" extrusionOk="0">
                  <a:moveTo>
                    <a:pt x="1" y="1"/>
                  </a:moveTo>
                  <a:lnTo>
                    <a:pt x="1" y="1149"/>
                  </a:lnTo>
                  <a:lnTo>
                    <a:pt x="1911" y="1149"/>
                  </a:lnTo>
                  <a:lnTo>
                    <a:pt x="1911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2"/>
            <p:cNvSpPr/>
            <p:nvPr/>
          </p:nvSpPr>
          <p:spPr>
            <a:xfrm>
              <a:off x="7795210" y="3112512"/>
              <a:ext cx="145863" cy="18144"/>
            </a:xfrm>
            <a:custGeom>
              <a:avLst/>
              <a:gdLst/>
              <a:ahLst/>
              <a:cxnLst/>
              <a:rect l="l" t="t" r="r" b="b"/>
              <a:pathLst>
                <a:path w="9245" h="1150" extrusionOk="0">
                  <a:moveTo>
                    <a:pt x="1" y="1"/>
                  </a:moveTo>
                  <a:lnTo>
                    <a:pt x="1" y="1149"/>
                  </a:lnTo>
                  <a:lnTo>
                    <a:pt x="9244" y="1149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2"/>
            <p:cNvSpPr/>
            <p:nvPr/>
          </p:nvSpPr>
          <p:spPr>
            <a:xfrm>
              <a:off x="5248249" y="3194492"/>
              <a:ext cx="57335" cy="57335"/>
            </a:xfrm>
            <a:custGeom>
              <a:avLst/>
              <a:gdLst/>
              <a:ahLst/>
              <a:cxnLst/>
              <a:rect l="l" t="t" r="r" b="b"/>
              <a:pathLst>
                <a:path w="3634" h="3634" extrusionOk="0">
                  <a:moveTo>
                    <a:pt x="1" y="1"/>
                  </a:moveTo>
                  <a:lnTo>
                    <a:pt x="1" y="3633"/>
                  </a:lnTo>
                  <a:lnTo>
                    <a:pt x="3634" y="1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2"/>
            <p:cNvSpPr/>
            <p:nvPr/>
          </p:nvSpPr>
          <p:spPr>
            <a:xfrm>
              <a:off x="5378571" y="3202428"/>
              <a:ext cx="41463" cy="41447"/>
            </a:xfrm>
            <a:custGeom>
              <a:avLst/>
              <a:gdLst/>
              <a:ahLst/>
              <a:cxnLst/>
              <a:rect l="l" t="t" r="r" b="b"/>
              <a:pathLst>
                <a:path w="2628" h="2627" extrusionOk="0">
                  <a:moveTo>
                    <a:pt x="1" y="0"/>
                  </a:moveTo>
                  <a:lnTo>
                    <a:pt x="1" y="2627"/>
                  </a:lnTo>
                  <a:lnTo>
                    <a:pt x="2628" y="13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2"/>
            <p:cNvSpPr/>
            <p:nvPr/>
          </p:nvSpPr>
          <p:spPr>
            <a:xfrm>
              <a:off x="5421975" y="3202428"/>
              <a:ext cx="5333" cy="41447"/>
            </a:xfrm>
            <a:custGeom>
              <a:avLst/>
              <a:gdLst/>
              <a:ahLst/>
              <a:cxnLst/>
              <a:rect l="l" t="t" r="r" b="b"/>
              <a:pathLst>
                <a:path w="338" h="2627" extrusionOk="0">
                  <a:moveTo>
                    <a:pt x="0" y="0"/>
                  </a:moveTo>
                  <a:lnTo>
                    <a:pt x="0" y="2627"/>
                  </a:lnTo>
                  <a:lnTo>
                    <a:pt x="337" y="2627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2"/>
            <p:cNvSpPr/>
            <p:nvPr/>
          </p:nvSpPr>
          <p:spPr>
            <a:xfrm>
              <a:off x="5500278" y="3191068"/>
              <a:ext cx="43435" cy="64167"/>
            </a:xfrm>
            <a:custGeom>
              <a:avLst/>
              <a:gdLst/>
              <a:ahLst/>
              <a:cxnLst/>
              <a:rect l="l" t="t" r="r" b="b"/>
              <a:pathLst>
                <a:path w="2753" h="4067" extrusionOk="0">
                  <a:moveTo>
                    <a:pt x="2752" y="1"/>
                  </a:moveTo>
                  <a:lnTo>
                    <a:pt x="1" y="2032"/>
                  </a:lnTo>
                  <a:lnTo>
                    <a:pt x="2752" y="4066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2"/>
            <p:cNvSpPr/>
            <p:nvPr/>
          </p:nvSpPr>
          <p:spPr>
            <a:xfrm>
              <a:off x="5500278" y="3207240"/>
              <a:ext cx="21883" cy="31760"/>
            </a:xfrm>
            <a:custGeom>
              <a:avLst/>
              <a:gdLst/>
              <a:ahLst/>
              <a:cxnLst/>
              <a:rect l="l" t="t" r="r" b="b"/>
              <a:pathLst>
                <a:path w="1387" h="2013" extrusionOk="0">
                  <a:moveTo>
                    <a:pt x="1" y="1"/>
                  </a:moveTo>
                  <a:lnTo>
                    <a:pt x="1" y="2013"/>
                  </a:lnTo>
                  <a:lnTo>
                    <a:pt x="1386" y="201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2"/>
            <p:cNvSpPr/>
            <p:nvPr/>
          </p:nvSpPr>
          <p:spPr>
            <a:xfrm>
              <a:off x="5550151" y="3192599"/>
              <a:ext cx="24739" cy="61059"/>
            </a:xfrm>
            <a:custGeom>
              <a:avLst/>
              <a:gdLst/>
              <a:ahLst/>
              <a:cxnLst/>
              <a:rect l="l" t="t" r="r" b="b"/>
              <a:pathLst>
                <a:path w="1568" h="3870" extrusionOk="0">
                  <a:moveTo>
                    <a:pt x="1" y="0"/>
                  </a:moveTo>
                  <a:lnTo>
                    <a:pt x="1" y="426"/>
                  </a:lnTo>
                  <a:cubicBezTo>
                    <a:pt x="666" y="604"/>
                    <a:pt x="1161" y="1212"/>
                    <a:pt x="1161" y="1935"/>
                  </a:cubicBezTo>
                  <a:cubicBezTo>
                    <a:pt x="1161" y="2658"/>
                    <a:pt x="666" y="3266"/>
                    <a:pt x="1" y="3448"/>
                  </a:cubicBezTo>
                  <a:lnTo>
                    <a:pt x="1" y="3869"/>
                  </a:lnTo>
                  <a:cubicBezTo>
                    <a:pt x="895" y="3680"/>
                    <a:pt x="1568" y="2887"/>
                    <a:pt x="1568" y="1935"/>
                  </a:cubicBezTo>
                  <a:cubicBezTo>
                    <a:pt x="1568" y="983"/>
                    <a:pt x="895" y="190"/>
                    <a:pt x="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72"/>
            <p:cNvSpPr/>
            <p:nvPr/>
          </p:nvSpPr>
          <p:spPr>
            <a:xfrm>
              <a:off x="5550151" y="3207855"/>
              <a:ext cx="12417" cy="30529"/>
            </a:xfrm>
            <a:custGeom>
              <a:avLst/>
              <a:gdLst/>
              <a:ahLst/>
              <a:cxnLst/>
              <a:rect l="l" t="t" r="r" b="b"/>
              <a:pathLst>
                <a:path w="787" h="1935" extrusionOk="0">
                  <a:moveTo>
                    <a:pt x="1" y="1"/>
                  </a:moveTo>
                  <a:lnTo>
                    <a:pt x="1" y="1935"/>
                  </a:lnTo>
                  <a:cubicBezTo>
                    <a:pt x="450" y="1842"/>
                    <a:pt x="786" y="1444"/>
                    <a:pt x="786" y="968"/>
                  </a:cubicBezTo>
                  <a:cubicBezTo>
                    <a:pt x="786" y="492"/>
                    <a:pt x="450" y="97"/>
                    <a:pt x="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2"/>
            <p:cNvSpPr/>
            <p:nvPr/>
          </p:nvSpPr>
          <p:spPr>
            <a:xfrm>
              <a:off x="5590021" y="3215965"/>
              <a:ext cx="179343" cy="14310"/>
            </a:xfrm>
            <a:custGeom>
              <a:avLst/>
              <a:gdLst/>
              <a:ahLst/>
              <a:cxnLst/>
              <a:rect l="l" t="t" r="r" b="b"/>
              <a:pathLst>
                <a:path w="1136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367" y="906"/>
                  </a:lnTo>
                  <a:lnTo>
                    <a:pt x="11367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2"/>
            <p:cNvSpPr/>
            <p:nvPr/>
          </p:nvSpPr>
          <p:spPr>
            <a:xfrm>
              <a:off x="5749153" y="3202917"/>
              <a:ext cx="40422" cy="40422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1281" y="1"/>
                  </a:moveTo>
                  <a:cubicBezTo>
                    <a:pt x="573" y="1"/>
                    <a:pt x="1" y="576"/>
                    <a:pt x="1" y="1281"/>
                  </a:cubicBezTo>
                  <a:cubicBezTo>
                    <a:pt x="1" y="1989"/>
                    <a:pt x="573" y="2562"/>
                    <a:pt x="1281" y="2562"/>
                  </a:cubicBezTo>
                  <a:cubicBezTo>
                    <a:pt x="1989" y="2562"/>
                    <a:pt x="2561" y="1989"/>
                    <a:pt x="2561" y="1281"/>
                  </a:cubicBezTo>
                  <a:cubicBezTo>
                    <a:pt x="2561" y="576"/>
                    <a:pt x="1989" y="1"/>
                    <a:pt x="128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2"/>
            <p:cNvSpPr/>
            <p:nvPr/>
          </p:nvSpPr>
          <p:spPr>
            <a:xfrm>
              <a:off x="5864518" y="3205110"/>
              <a:ext cx="24676" cy="37550"/>
            </a:xfrm>
            <a:custGeom>
              <a:avLst/>
              <a:gdLst/>
              <a:ahLst/>
              <a:cxnLst/>
              <a:rect l="l" t="t" r="r" b="b"/>
              <a:pathLst>
                <a:path w="1564" h="2380" extrusionOk="0">
                  <a:moveTo>
                    <a:pt x="786" y="241"/>
                  </a:moveTo>
                  <a:cubicBezTo>
                    <a:pt x="1107" y="241"/>
                    <a:pt x="1250" y="616"/>
                    <a:pt x="1250" y="1180"/>
                  </a:cubicBezTo>
                  <a:cubicBezTo>
                    <a:pt x="1250" y="1769"/>
                    <a:pt x="1099" y="2140"/>
                    <a:pt x="782" y="2140"/>
                  </a:cubicBezTo>
                  <a:cubicBezTo>
                    <a:pt x="496" y="2140"/>
                    <a:pt x="314" y="1799"/>
                    <a:pt x="314" y="1200"/>
                  </a:cubicBezTo>
                  <a:cubicBezTo>
                    <a:pt x="314" y="573"/>
                    <a:pt x="511" y="241"/>
                    <a:pt x="786" y="241"/>
                  </a:cubicBezTo>
                  <a:close/>
                  <a:moveTo>
                    <a:pt x="801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4" y="2380"/>
                    <a:pt x="763" y="2380"/>
                  </a:cubicBezTo>
                  <a:cubicBezTo>
                    <a:pt x="1274" y="2380"/>
                    <a:pt x="1563" y="1946"/>
                    <a:pt x="1563" y="1165"/>
                  </a:cubicBezTo>
                  <a:cubicBezTo>
                    <a:pt x="1563" y="434"/>
                    <a:pt x="1285" y="1"/>
                    <a:pt x="80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2"/>
            <p:cNvSpPr/>
            <p:nvPr/>
          </p:nvSpPr>
          <p:spPr>
            <a:xfrm>
              <a:off x="5894053" y="3215965"/>
              <a:ext cx="6690" cy="26696"/>
            </a:xfrm>
            <a:custGeom>
              <a:avLst/>
              <a:gdLst/>
              <a:ahLst/>
              <a:cxnLst/>
              <a:rect l="l" t="t" r="r" b="b"/>
              <a:pathLst>
                <a:path w="424" h="1692" extrusionOk="0">
                  <a:moveTo>
                    <a:pt x="214" y="1"/>
                  </a:moveTo>
                  <a:cubicBezTo>
                    <a:pt x="90" y="1"/>
                    <a:pt x="1" y="94"/>
                    <a:pt x="1" y="222"/>
                  </a:cubicBezTo>
                  <a:cubicBezTo>
                    <a:pt x="1" y="345"/>
                    <a:pt x="86" y="442"/>
                    <a:pt x="209" y="442"/>
                  </a:cubicBezTo>
                  <a:cubicBezTo>
                    <a:pt x="341" y="442"/>
                    <a:pt x="423" y="345"/>
                    <a:pt x="423" y="222"/>
                  </a:cubicBezTo>
                  <a:cubicBezTo>
                    <a:pt x="418" y="94"/>
                    <a:pt x="338" y="1"/>
                    <a:pt x="214" y="1"/>
                  </a:cubicBezTo>
                  <a:close/>
                  <a:moveTo>
                    <a:pt x="214" y="1251"/>
                  </a:moveTo>
                  <a:cubicBezTo>
                    <a:pt x="90" y="1251"/>
                    <a:pt x="1" y="1340"/>
                    <a:pt x="1" y="1472"/>
                  </a:cubicBezTo>
                  <a:cubicBezTo>
                    <a:pt x="1" y="1595"/>
                    <a:pt x="86" y="1692"/>
                    <a:pt x="209" y="1692"/>
                  </a:cubicBezTo>
                  <a:cubicBezTo>
                    <a:pt x="341" y="1692"/>
                    <a:pt x="423" y="1595"/>
                    <a:pt x="423" y="1472"/>
                  </a:cubicBezTo>
                  <a:cubicBezTo>
                    <a:pt x="418" y="1340"/>
                    <a:pt x="338" y="1251"/>
                    <a:pt x="214" y="125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72"/>
            <p:cNvSpPr/>
            <p:nvPr/>
          </p:nvSpPr>
          <p:spPr>
            <a:xfrm>
              <a:off x="5905034" y="3205725"/>
              <a:ext cx="22609" cy="36935"/>
            </a:xfrm>
            <a:custGeom>
              <a:avLst/>
              <a:gdLst/>
              <a:ahLst/>
              <a:cxnLst/>
              <a:rect l="l" t="t" r="r" b="b"/>
              <a:pathLst>
                <a:path w="1433" h="2341" extrusionOk="0">
                  <a:moveTo>
                    <a:pt x="288" y="0"/>
                  </a:moveTo>
                  <a:lnTo>
                    <a:pt x="136" y="1107"/>
                  </a:lnTo>
                  <a:cubicBezTo>
                    <a:pt x="222" y="1095"/>
                    <a:pt x="326" y="1080"/>
                    <a:pt x="458" y="1080"/>
                  </a:cubicBezTo>
                  <a:cubicBezTo>
                    <a:pt x="915" y="1080"/>
                    <a:pt x="1115" y="1293"/>
                    <a:pt x="1120" y="1591"/>
                  </a:cubicBezTo>
                  <a:cubicBezTo>
                    <a:pt x="1120" y="1900"/>
                    <a:pt x="868" y="2089"/>
                    <a:pt x="574" y="2089"/>
                  </a:cubicBezTo>
                  <a:cubicBezTo>
                    <a:pt x="365" y="2089"/>
                    <a:pt x="175" y="2020"/>
                    <a:pt x="83" y="1962"/>
                  </a:cubicBezTo>
                  <a:lnTo>
                    <a:pt x="1" y="2198"/>
                  </a:lnTo>
                  <a:cubicBezTo>
                    <a:pt x="113" y="2271"/>
                    <a:pt x="326" y="2341"/>
                    <a:pt x="578" y="2341"/>
                  </a:cubicBezTo>
                  <a:cubicBezTo>
                    <a:pt x="1077" y="2341"/>
                    <a:pt x="1433" y="2005"/>
                    <a:pt x="1433" y="1555"/>
                  </a:cubicBezTo>
                  <a:cubicBezTo>
                    <a:pt x="1433" y="1266"/>
                    <a:pt x="1286" y="1068"/>
                    <a:pt x="1104" y="964"/>
                  </a:cubicBezTo>
                  <a:cubicBezTo>
                    <a:pt x="961" y="878"/>
                    <a:pt x="786" y="839"/>
                    <a:pt x="609" y="839"/>
                  </a:cubicBezTo>
                  <a:cubicBezTo>
                    <a:pt x="524" y="839"/>
                    <a:pt x="474" y="848"/>
                    <a:pt x="419" y="855"/>
                  </a:cubicBezTo>
                  <a:lnTo>
                    <a:pt x="508" y="264"/>
                  </a:lnTo>
                  <a:lnTo>
                    <a:pt x="1386" y="264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2"/>
            <p:cNvSpPr/>
            <p:nvPr/>
          </p:nvSpPr>
          <p:spPr>
            <a:xfrm>
              <a:off x="5933371" y="3205110"/>
              <a:ext cx="24676" cy="37550"/>
            </a:xfrm>
            <a:custGeom>
              <a:avLst/>
              <a:gdLst/>
              <a:ahLst/>
              <a:cxnLst/>
              <a:rect l="l" t="t" r="r" b="b"/>
              <a:pathLst>
                <a:path w="1564" h="2380" extrusionOk="0">
                  <a:moveTo>
                    <a:pt x="782" y="241"/>
                  </a:moveTo>
                  <a:cubicBezTo>
                    <a:pt x="1107" y="241"/>
                    <a:pt x="1250" y="616"/>
                    <a:pt x="1250" y="1180"/>
                  </a:cubicBezTo>
                  <a:cubicBezTo>
                    <a:pt x="1250" y="1769"/>
                    <a:pt x="1099" y="2140"/>
                    <a:pt x="778" y="2140"/>
                  </a:cubicBezTo>
                  <a:cubicBezTo>
                    <a:pt x="496" y="2140"/>
                    <a:pt x="314" y="1799"/>
                    <a:pt x="314" y="1200"/>
                  </a:cubicBezTo>
                  <a:cubicBezTo>
                    <a:pt x="314" y="573"/>
                    <a:pt x="511" y="241"/>
                    <a:pt x="782" y="241"/>
                  </a:cubicBezTo>
                  <a:close/>
                  <a:moveTo>
                    <a:pt x="801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4" y="2380"/>
                    <a:pt x="763" y="2380"/>
                  </a:cubicBezTo>
                  <a:cubicBezTo>
                    <a:pt x="1274" y="2380"/>
                    <a:pt x="1563" y="1946"/>
                    <a:pt x="1563" y="1165"/>
                  </a:cubicBezTo>
                  <a:cubicBezTo>
                    <a:pt x="1563" y="434"/>
                    <a:pt x="1285" y="1"/>
                    <a:pt x="80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2"/>
            <p:cNvSpPr/>
            <p:nvPr/>
          </p:nvSpPr>
          <p:spPr>
            <a:xfrm>
              <a:off x="5971773" y="3203769"/>
              <a:ext cx="19422" cy="40548"/>
            </a:xfrm>
            <a:custGeom>
              <a:avLst/>
              <a:gdLst/>
              <a:ahLst/>
              <a:cxnLst/>
              <a:rect l="l" t="t" r="r" b="b"/>
              <a:pathLst>
                <a:path w="1231" h="2570" extrusionOk="0">
                  <a:moveTo>
                    <a:pt x="990" y="1"/>
                  </a:moveTo>
                  <a:lnTo>
                    <a:pt x="0" y="2570"/>
                  </a:lnTo>
                  <a:lnTo>
                    <a:pt x="240" y="2570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2"/>
            <p:cNvSpPr/>
            <p:nvPr/>
          </p:nvSpPr>
          <p:spPr>
            <a:xfrm>
              <a:off x="6005332" y="3205110"/>
              <a:ext cx="23224" cy="36935"/>
            </a:xfrm>
            <a:custGeom>
              <a:avLst/>
              <a:gdLst/>
              <a:ahLst/>
              <a:cxnLst/>
              <a:rect l="l" t="t" r="r" b="b"/>
              <a:pathLst>
                <a:path w="1472" h="2341" extrusionOk="0">
                  <a:moveTo>
                    <a:pt x="709" y="1"/>
                  </a:moveTo>
                  <a:cubicBezTo>
                    <a:pt x="445" y="1"/>
                    <a:pt x="218" y="101"/>
                    <a:pt x="59" y="237"/>
                  </a:cubicBezTo>
                  <a:lnTo>
                    <a:pt x="156" y="453"/>
                  </a:lnTo>
                  <a:cubicBezTo>
                    <a:pt x="264" y="364"/>
                    <a:pt x="438" y="260"/>
                    <a:pt x="647" y="260"/>
                  </a:cubicBezTo>
                  <a:cubicBezTo>
                    <a:pt x="988" y="260"/>
                    <a:pt x="1104" y="476"/>
                    <a:pt x="1104" y="708"/>
                  </a:cubicBezTo>
                  <a:cubicBezTo>
                    <a:pt x="1100" y="1057"/>
                    <a:pt x="833" y="1355"/>
                    <a:pt x="245" y="1912"/>
                  </a:cubicBezTo>
                  <a:lnTo>
                    <a:pt x="1" y="2151"/>
                  </a:lnTo>
                  <a:lnTo>
                    <a:pt x="1" y="2341"/>
                  </a:lnTo>
                  <a:lnTo>
                    <a:pt x="1471" y="2341"/>
                  </a:lnTo>
                  <a:lnTo>
                    <a:pt x="1471" y="2082"/>
                  </a:lnTo>
                  <a:lnTo>
                    <a:pt x="438" y="2082"/>
                  </a:lnTo>
                  <a:lnTo>
                    <a:pt x="438" y="2074"/>
                  </a:lnTo>
                  <a:lnTo>
                    <a:pt x="620" y="1904"/>
                  </a:lnTo>
                  <a:cubicBezTo>
                    <a:pt x="1107" y="1440"/>
                    <a:pt x="1413" y="1096"/>
                    <a:pt x="1413" y="669"/>
                  </a:cubicBezTo>
                  <a:cubicBezTo>
                    <a:pt x="1413" y="341"/>
                    <a:pt x="1204" y="1"/>
                    <a:pt x="70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2"/>
            <p:cNvSpPr/>
            <p:nvPr/>
          </p:nvSpPr>
          <p:spPr>
            <a:xfrm>
              <a:off x="6034394" y="3215965"/>
              <a:ext cx="6674" cy="26696"/>
            </a:xfrm>
            <a:custGeom>
              <a:avLst/>
              <a:gdLst/>
              <a:ahLst/>
              <a:cxnLst/>
              <a:rect l="l" t="t" r="r" b="b"/>
              <a:pathLst>
                <a:path w="423" h="1692" extrusionOk="0">
                  <a:moveTo>
                    <a:pt x="213" y="1"/>
                  </a:moveTo>
                  <a:cubicBezTo>
                    <a:pt x="89" y="1"/>
                    <a:pt x="1" y="94"/>
                    <a:pt x="1" y="222"/>
                  </a:cubicBezTo>
                  <a:cubicBezTo>
                    <a:pt x="1" y="345"/>
                    <a:pt x="85" y="442"/>
                    <a:pt x="210" y="442"/>
                  </a:cubicBezTo>
                  <a:cubicBezTo>
                    <a:pt x="341" y="442"/>
                    <a:pt x="422" y="345"/>
                    <a:pt x="422" y="222"/>
                  </a:cubicBezTo>
                  <a:cubicBezTo>
                    <a:pt x="419" y="94"/>
                    <a:pt x="337" y="1"/>
                    <a:pt x="213" y="1"/>
                  </a:cubicBezTo>
                  <a:close/>
                  <a:moveTo>
                    <a:pt x="213" y="1251"/>
                  </a:moveTo>
                  <a:cubicBezTo>
                    <a:pt x="89" y="1251"/>
                    <a:pt x="1" y="1340"/>
                    <a:pt x="1" y="1472"/>
                  </a:cubicBezTo>
                  <a:cubicBezTo>
                    <a:pt x="1" y="1595"/>
                    <a:pt x="85" y="1692"/>
                    <a:pt x="210" y="1692"/>
                  </a:cubicBezTo>
                  <a:cubicBezTo>
                    <a:pt x="341" y="1692"/>
                    <a:pt x="422" y="1595"/>
                    <a:pt x="422" y="1472"/>
                  </a:cubicBezTo>
                  <a:cubicBezTo>
                    <a:pt x="419" y="1340"/>
                    <a:pt x="337" y="1251"/>
                    <a:pt x="213" y="125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2"/>
            <p:cNvSpPr/>
            <p:nvPr/>
          </p:nvSpPr>
          <p:spPr>
            <a:xfrm>
              <a:off x="6045391" y="3205725"/>
              <a:ext cx="22578" cy="36935"/>
            </a:xfrm>
            <a:custGeom>
              <a:avLst/>
              <a:gdLst/>
              <a:ahLst/>
              <a:cxnLst/>
              <a:rect l="l" t="t" r="r" b="b"/>
              <a:pathLst>
                <a:path w="1431" h="2341" extrusionOk="0">
                  <a:moveTo>
                    <a:pt x="282" y="0"/>
                  </a:moveTo>
                  <a:lnTo>
                    <a:pt x="135" y="1107"/>
                  </a:lnTo>
                  <a:cubicBezTo>
                    <a:pt x="220" y="1095"/>
                    <a:pt x="320" y="1080"/>
                    <a:pt x="452" y="1080"/>
                  </a:cubicBezTo>
                  <a:cubicBezTo>
                    <a:pt x="913" y="1080"/>
                    <a:pt x="1110" y="1293"/>
                    <a:pt x="1114" y="1591"/>
                  </a:cubicBezTo>
                  <a:cubicBezTo>
                    <a:pt x="1114" y="1900"/>
                    <a:pt x="863" y="2089"/>
                    <a:pt x="568" y="2089"/>
                  </a:cubicBezTo>
                  <a:cubicBezTo>
                    <a:pt x="359" y="2089"/>
                    <a:pt x="174" y="2020"/>
                    <a:pt x="77" y="1962"/>
                  </a:cubicBezTo>
                  <a:lnTo>
                    <a:pt x="0" y="2198"/>
                  </a:lnTo>
                  <a:cubicBezTo>
                    <a:pt x="108" y="2271"/>
                    <a:pt x="320" y="2341"/>
                    <a:pt x="572" y="2341"/>
                  </a:cubicBezTo>
                  <a:cubicBezTo>
                    <a:pt x="1072" y="2341"/>
                    <a:pt x="1431" y="2005"/>
                    <a:pt x="1431" y="1555"/>
                  </a:cubicBezTo>
                  <a:cubicBezTo>
                    <a:pt x="1431" y="1266"/>
                    <a:pt x="1281" y="1068"/>
                    <a:pt x="1099" y="964"/>
                  </a:cubicBezTo>
                  <a:cubicBezTo>
                    <a:pt x="959" y="878"/>
                    <a:pt x="781" y="839"/>
                    <a:pt x="604" y="839"/>
                  </a:cubicBezTo>
                  <a:cubicBezTo>
                    <a:pt x="518" y="839"/>
                    <a:pt x="472" y="848"/>
                    <a:pt x="418" y="855"/>
                  </a:cubicBezTo>
                  <a:lnTo>
                    <a:pt x="506" y="264"/>
                  </a:lnTo>
                  <a:lnTo>
                    <a:pt x="1385" y="264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2"/>
            <p:cNvSpPr/>
            <p:nvPr/>
          </p:nvSpPr>
          <p:spPr>
            <a:xfrm>
              <a:off x="6073696" y="3205110"/>
              <a:ext cx="24613" cy="37550"/>
            </a:xfrm>
            <a:custGeom>
              <a:avLst/>
              <a:gdLst/>
              <a:ahLst/>
              <a:cxnLst/>
              <a:rect l="l" t="t" r="r" b="b"/>
              <a:pathLst>
                <a:path w="1560" h="2380" extrusionOk="0">
                  <a:moveTo>
                    <a:pt x="783" y="241"/>
                  </a:moveTo>
                  <a:cubicBezTo>
                    <a:pt x="1103" y="241"/>
                    <a:pt x="1251" y="616"/>
                    <a:pt x="1251" y="1180"/>
                  </a:cubicBezTo>
                  <a:cubicBezTo>
                    <a:pt x="1251" y="1769"/>
                    <a:pt x="1096" y="2140"/>
                    <a:pt x="778" y="2140"/>
                  </a:cubicBezTo>
                  <a:cubicBezTo>
                    <a:pt x="496" y="2140"/>
                    <a:pt x="310" y="1799"/>
                    <a:pt x="310" y="1200"/>
                  </a:cubicBezTo>
                  <a:cubicBezTo>
                    <a:pt x="310" y="573"/>
                    <a:pt x="508" y="241"/>
                    <a:pt x="783" y="241"/>
                  </a:cubicBezTo>
                  <a:close/>
                  <a:moveTo>
                    <a:pt x="798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0" y="2380"/>
                    <a:pt x="760" y="2380"/>
                  </a:cubicBezTo>
                  <a:cubicBezTo>
                    <a:pt x="1270" y="2380"/>
                    <a:pt x="1560" y="1946"/>
                    <a:pt x="1560" y="1165"/>
                  </a:cubicBezTo>
                  <a:cubicBezTo>
                    <a:pt x="1560" y="434"/>
                    <a:pt x="1285" y="1"/>
                    <a:pt x="79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2"/>
            <p:cNvSpPr/>
            <p:nvPr/>
          </p:nvSpPr>
          <p:spPr>
            <a:xfrm>
              <a:off x="7753605" y="3191857"/>
              <a:ext cx="80765" cy="62526"/>
            </a:xfrm>
            <a:custGeom>
              <a:avLst/>
              <a:gdLst/>
              <a:ahLst/>
              <a:cxnLst/>
              <a:rect l="l" t="t" r="r" b="b"/>
              <a:pathLst>
                <a:path w="5119" h="3963" extrusionOk="0">
                  <a:moveTo>
                    <a:pt x="1323" y="1761"/>
                  </a:moveTo>
                  <a:lnTo>
                    <a:pt x="1323" y="2202"/>
                  </a:lnTo>
                  <a:lnTo>
                    <a:pt x="495" y="2202"/>
                  </a:lnTo>
                  <a:lnTo>
                    <a:pt x="495" y="1761"/>
                  </a:lnTo>
                  <a:close/>
                  <a:moveTo>
                    <a:pt x="4515" y="1761"/>
                  </a:moveTo>
                  <a:lnTo>
                    <a:pt x="4515" y="2202"/>
                  </a:lnTo>
                  <a:lnTo>
                    <a:pt x="1872" y="2202"/>
                  </a:lnTo>
                  <a:lnTo>
                    <a:pt x="1872" y="1761"/>
                  </a:lnTo>
                  <a:close/>
                  <a:moveTo>
                    <a:pt x="3191" y="2698"/>
                  </a:moveTo>
                  <a:lnTo>
                    <a:pt x="3191" y="3139"/>
                  </a:lnTo>
                  <a:lnTo>
                    <a:pt x="549" y="3139"/>
                  </a:lnTo>
                  <a:lnTo>
                    <a:pt x="549" y="2698"/>
                  </a:lnTo>
                  <a:close/>
                  <a:moveTo>
                    <a:pt x="4569" y="2698"/>
                  </a:moveTo>
                  <a:lnTo>
                    <a:pt x="4569" y="3139"/>
                  </a:lnTo>
                  <a:lnTo>
                    <a:pt x="3745" y="3139"/>
                  </a:lnTo>
                  <a:lnTo>
                    <a:pt x="3745" y="2698"/>
                  </a:lnTo>
                  <a:close/>
                  <a:moveTo>
                    <a:pt x="538" y="1"/>
                  </a:moveTo>
                  <a:cubicBezTo>
                    <a:pt x="240" y="1"/>
                    <a:pt x="0" y="241"/>
                    <a:pt x="0" y="539"/>
                  </a:cubicBezTo>
                  <a:lnTo>
                    <a:pt x="0" y="3429"/>
                  </a:lnTo>
                  <a:cubicBezTo>
                    <a:pt x="0" y="3723"/>
                    <a:pt x="240" y="3963"/>
                    <a:pt x="538" y="3963"/>
                  </a:cubicBezTo>
                  <a:lnTo>
                    <a:pt x="4584" y="3963"/>
                  </a:lnTo>
                  <a:cubicBezTo>
                    <a:pt x="4878" y="3963"/>
                    <a:pt x="5118" y="3723"/>
                    <a:pt x="5118" y="3429"/>
                  </a:cubicBezTo>
                  <a:lnTo>
                    <a:pt x="5118" y="539"/>
                  </a:lnTo>
                  <a:cubicBezTo>
                    <a:pt x="5118" y="241"/>
                    <a:pt x="4878" y="1"/>
                    <a:pt x="458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2"/>
            <p:cNvSpPr/>
            <p:nvPr/>
          </p:nvSpPr>
          <p:spPr>
            <a:xfrm>
              <a:off x="8158898" y="3195233"/>
              <a:ext cx="88591" cy="55789"/>
            </a:xfrm>
            <a:custGeom>
              <a:avLst/>
              <a:gdLst/>
              <a:ahLst/>
              <a:cxnLst/>
              <a:rect l="l" t="t" r="r" b="b"/>
              <a:pathLst>
                <a:path w="5615" h="3536" extrusionOk="0">
                  <a:moveTo>
                    <a:pt x="5119" y="495"/>
                  </a:moveTo>
                  <a:lnTo>
                    <a:pt x="5119" y="3041"/>
                  </a:lnTo>
                  <a:lnTo>
                    <a:pt x="496" y="3041"/>
                  </a:lnTo>
                  <a:lnTo>
                    <a:pt x="496" y="495"/>
                  </a:lnTo>
                  <a:close/>
                  <a:moveTo>
                    <a:pt x="248" y="0"/>
                  </a:moveTo>
                  <a:cubicBezTo>
                    <a:pt x="109" y="0"/>
                    <a:pt x="0" y="112"/>
                    <a:pt x="0" y="247"/>
                  </a:cubicBezTo>
                  <a:lnTo>
                    <a:pt x="0" y="3288"/>
                  </a:lnTo>
                  <a:cubicBezTo>
                    <a:pt x="0" y="3424"/>
                    <a:pt x="109" y="3536"/>
                    <a:pt x="248" y="3536"/>
                  </a:cubicBezTo>
                  <a:lnTo>
                    <a:pt x="5367" y="3536"/>
                  </a:lnTo>
                  <a:cubicBezTo>
                    <a:pt x="5502" y="3536"/>
                    <a:pt x="5614" y="3424"/>
                    <a:pt x="5614" y="3288"/>
                  </a:cubicBezTo>
                  <a:lnTo>
                    <a:pt x="5614" y="247"/>
                  </a:lnTo>
                  <a:cubicBezTo>
                    <a:pt x="5614" y="112"/>
                    <a:pt x="5502" y="0"/>
                    <a:pt x="536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2"/>
            <p:cNvSpPr/>
            <p:nvPr/>
          </p:nvSpPr>
          <p:spPr>
            <a:xfrm>
              <a:off x="7890317" y="3193214"/>
              <a:ext cx="58203" cy="59828"/>
            </a:xfrm>
            <a:custGeom>
              <a:avLst/>
              <a:gdLst/>
              <a:ahLst/>
              <a:cxnLst/>
              <a:rect l="l" t="t" r="r" b="b"/>
              <a:pathLst>
                <a:path w="3689" h="3792" extrusionOk="0">
                  <a:moveTo>
                    <a:pt x="1847" y="1173"/>
                  </a:moveTo>
                  <a:cubicBezTo>
                    <a:pt x="2245" y="1173"/>
                    <a:pt x="2570" y="1498"/>
                    <a:pt x="2570" y="1896"/>
                  </a:cubicBezTo>
                  <a:cubicBezTo>
                    <a:pt x="2570" y="2298"/>
                    <a:pt x="2245" y="2619"/>
                    <a:pt x="1847" y="2619"/>
                  </a:cubicBezTo>
                  <a:cubicBezTo>
                    <a:pt x="1444" y="2619"/>
                    <a:pt x="1119" y="2298"/>
                    <a:pt x="1119" y="1896"/>
                  </a:cubicBezTo>
                  <a:cubicBezTo>
                    <a:pt x="1119" y="1498"/>
                    <a:pt x="1444" y="1173"/>
                    <a:pt x="1847" y="1173"/>
                  </a:cubicBezTo>
                  <a:close/>
                  <a:moveTo>
                    <a:pt x="1336" y="0"/>
                  </a:moveTo>
                  <a:lnTo>
                    <a:pt x="1258" y="766"/>
                  </a:lnTo>
                  <a:lnTo>
                    <a:pt x="589" y="391"/>
                  </a:lnTo>
                  <a:lnTo>
                    <a:pt x="1" y="1223"/>
                  </a:lnTo>
                  <a:lnTo>
                    <a:pt x="783" y="1896"/>
                  </a:lnTo>
                  <a:lnTo>
                    <a:pt x="1" y="2569"/>
                  </a:lnTo>
                  <a:lnTo>
                    <a:pt x="589" y="3405"/>
                  </a:lnTo>
                  <a:lnTo>
                    <a:pt x="1258" y="3025"/>
                  </a:lnTo>
                  <a:lnTo>
                    <a:pt x="1336" y="3791"/>
                  </a:lnTo>
                  <a:lnTo>
                    <a:pt x="2353" y="3791"/>
                  </a:lnTo>
                  <a:lnTo>
                    <a:pt x="2431" y="3025"/>
                  </a:lnTo>
                  <a:lnTo>
                    <a:pt x="3100" y="3405"/>
                  </a:lnTo>
                  <a:lnTo>
                    <a:pt x="3688" y="2569"/>
                  </a:lnTo>
                  <a:lnTo>
                    <a:pt x="2910" y="1896"/>
                  </a:lnTo>
                  <a:lnTo>
                    <a:pt x="3688" y="1223"/>
                  </a:lnTo>
                  <a:lnTo>
                    <a:pt x="3100" y="391"/>
                  </a:lnTo>
                  <a:lnTo>
                    <a:pt x="2431" y="766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2"/>
            <p:cNvSpPr/>
            <p:nvPr/>
          </p:nvSpPr>
          <p:spPr>
            <a:xfrm>
              <a:off x="7923655" y="3193214"/>
              <a:ext cx="37361" cy="26443"/>
            </a:xfrm>
            <a:custGeom>
              <a:avLst/>
              <a:gdLst/>
              <a:ahLst/>
              <a:cxnLst/>
              <a:rect l="l" t="t" r="r" b="b"/>
              <a:pathLst>
                <a:path w="2368" h="1676" extrusionOk="0">
                  <a:moveTo>
                    <a:pt x="0" y="0"/>
                  </a:moveTo>
                  <a:lnTo>
                    <a:pt x="0" y="1675"/>
                  </a:lnTo>
                  <a:lnTo>
                    <a:pt x="2368" y="1675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2"/>
            <p:cNvSpPr/>
            <p:nvPr/>
          </p:nvSpPr>
          <p:spPr>
            <a:xfrm>
              <a:off x="7930976" y="3199620"/>
              <a:ext cx="11060" cy="14847"/>
            </a:xfrm>
            <a:custGeom>
              <a:avLst/>
              <a:gdLst/>
              <a:ahLst/>
              <a:cxnLst/>
              <a:rect l="l" t="t" r="r" b="b"/>
              <a:pathLst>
                <a:path w="701" h="941" extrusionOk="0">
                  <a:moveTo>
                    <a:pt x="1" y="1"/>
                  </a:moveTo>
                  <a:lnTo>
                    <a:pt x="1" y="940"/>
                  </a:lnTo>
                  <a:lnTo>
                    <a:pt x="124" y="940"/>
                  </a:lnTo>
                  <a:lnTo>
                    <a:pt x="124" y="499"/>
                  </a:lnTo>
                  <a:lnTo>
                    <a:pt x="577" y="499"/>
                  </a:lnTo>
                  <a:lnTo>
                    <a:pt x="577" y="940"/>
                  </a:lnTo>
                  <a:lnTo>
                    <a:pt x="701" y="940"/>
                  </a:lnTo>
                  <a:lnTo>
                    <a:pt x="701" y="1"/>
                  </a:lnTo>
                  <a:lnTo>
                    <a:pt x="577" y="1"/>
                  </a:lnTo>
                  <a:lnTo>
                    <a:pt x="577" y="395"/>
                  </a:lnTo>
                  <a:lnTo>
                    <a:pt x="124" y="39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2"/>
            <p:cNvSpPr/>
            <p:nvPr/>
          </p:nvSpPr>
          <p:spPr>
            <a:xfrm>
              <a:off x="7945318" y="3199493"/>
              <a:ext cx="12164" cy="15083"/>
            </a:xfrm>
            <a:custGeom>
              <a:avLst/>
              <a:gdLst/>
              <a:ahLst/>
              <a:cxnLst/>
              <a:rect l="l" t="t" r="r" b="b"/>
              <a:pathLst>
                <a:path w="771" h="956" extrusionOk="0">
                  <a:moveTo>
                    <a:pt x="264" y="97"/>
                  </a:moveTo>
                  <a:cubicBezTo>
                    <a:pt x="520" y="97"/>
                    <a:pt x="647" y="241"/>
                    <a:pt x="647" y="461"/>
                  </a:cubicBezTo>
                  <a:cubicBezTo>
                    <a:pt x="647" y="713"/>
                    <a:pt x="504" y="859"/>
                    <a:pt x="245" y="859"/>
                  </a:cubicBezTo>
                  <a:cubicBezTo>
                    <a:pt x="198" y="859"/>
                    <a:pt x="152" y="856"/>
                    <a:pt x="120" y="852"/>
                  </a:cubicBezTo>
                  <a:lnTo>
                    <a:pt x="120" y="109"/>
                  </a:lnTo>
                  <a:cubicBezTo>
                    <a:pt x="156" y="105"/>
                    <a:pt x="202" y="97"/>
                    <a:pt x="264" y="97"/>
                  </a:cubicBezTo>
                  <a:close/>
                  <a:moveTo>
                    <a:pt x="260" y="0"/>
                  </a:moveTo>
                  <a:cubicBezTo>
                    <a:pt x="163" y="0"/>
                    <a:pt x="74" y="9"/>
                    <a:pt x="1" y="20"/>
                  </a:cubicBezTo>
                  <a:lnTo>
                    <a:pt x="1" y="945"/>
                  </a:lnTo>
                  <a:cubicBezTo>
                    <a:pt x="63" y="952"/>
                    <a:pt x="136" y="956"/>
                    <a:pt x="222" y="956"/>
                  </a:cubicBezTo>
                  <a:cubicBezTo>
                    <a:pt x="404" y="956"/>
                    <a:pt x="550" y="909"/>
                    <a:pt x="636" y="821"/>
                  </a:cubicBezTo>
                  <a:cubicBezTo>
                    <a:pt x="724" y="736"/>
                    <a:pt x="770" y="608"/>
                    <a:pt x="770" y="457"/>
                  </a:cubicBezTo>
                  <a:cubicBezTo>
                    <a:pt x="770" y="302"/>
                    <a:pt x="724" y="194"/>
                    <a:pt x="639" y="120"/>
                  </a:cubicBezTo>
                  <a:cubicBezTo>
                    <a:pt x="558" y="43"/>
                    <a:pt x="434" y="0"/>
                    <a:pt x="2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72"/>
            <p:cNvSpPr/>
            <p:nvPr/>
          </p:nvSpPr>
          <p:spPr>
            <a:xfrm>
              <a:off x="8016979" y="3189238"/>
              <a:ext cx="85972" cy="67764"/>
            </a:xfrm>
            <a:custGeom>
              <a:avLst/>
              <a:gdLst/>
              <a:ahLst/>
              <a:cxnLst/>
              <a:rect l="l" t="t" r="r" b="b"/>
              <a:pathLst>
                <a:path w="5449" h="4295" extrusionOk="0">
                  <a:moveTo>
                    <a:pt x="4747" y="334"/>
                  </a:moveTo>
                  <a:cubicBezTo>
                    <a:pt x="4953" y="334"/>
                    <a:pt x="5119" y="500"/>
                    <a:pt x="5119" y="705"/>
                  </a:cubicBezTo>
                  <a:lnTo>
                    <a:pt x="5119" y="3595"/>
                  </a:lnTo>
                  <a:cubicBezTo>
                    <a:pt x="5119" y="3800"/>
                    <a:pt x="4953" y="3966"/>
                    <a:pt x="4747" y="3966"/>
                  </a:cubicBezTo>
                  <a:lnTo>
                    <a:pt x="701" y="3966"/>
                  </a:lnTo>
                  <a:cubicBezTo>
                    <a:pt x="496" y="3966"/>
                    <a:pt x="330" y="3800"/>
                    <a:pt x="330" y="3595"/>
                  </a:cubicBezTo>
                  <a:lnTo>
                    <a:pt x="330" y="705"/>
                  </a:lnTo>
                  <a:cubicBezTo>
                    <a:pt x="330" y="500"/>
                    <a:pt x="496" y="334"/>
                    <a:pt x="701" y="334"/>
                  </a:cubicBezTo>
                  <a:close/>
                  <a:moveTo>
                    <a:pt x="701" y="0"/>
                  </a:moveTo>
                  <a:cubicBezTo>
                    <a:pt x="314" y="0"/>
                    <a:pt x="1" y="318"/>
                    <a:pt x="1" y="705"/>
                  </a:cubicBezTo>
                  <a:lnTo>
                    <a:pt x="1" y="3595"/>
                  </a:lnTo>
                  <a:cubicBezTo>
                    <a:pt x="1" y="3982"/>
                    <a:pt x="314" y="4295"/>
                    <a:pt x="701" y="4295"/>
                  </a:cubicBezTo>
                  <a:lnTo>
                    <a:pt x="4747" y="4295"/>
                  </a:lnTo>
                  <a:cubicBezTo>
                    <a:pt x="5135" y="4295"/>
                    <a:pt x="5448" y="3982"/>
                    <a:pt x="5448" y="3595"/>
                  </a:cubicBezTo>
                  <a:lnTo>
                    <a:pt x="5448" y="705"/>
                  </a:lnTo>
                  <a:cubicBezTo>
                    <a:pt x="5448" y="318"/>
                    <a:pt x="5135" y="0"/>
                    <a:pt x="474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2"/>
            <p:cNvSpPr/>
            <p:nvPr/>
          </p:nvSpPr>
          <p:spPr>
            <a:xfrm>
              <a:off x="8063554" y="3223491"/>
              <a:ext cx="26632" cy="20574"/>
            </a:xfrm>
            <a:custGeom>
              <a:avLst/>
              <a:gdLst/>
              <a:ahLst/>
              <a:cxnLst/>
              <a:rect l="l" t="t" r="r" b="b"/>
              <a:pathLst>
                <a:path w="1688" h="1304" extrusionOk="0">
                  <a:moveTo>
                    <a:pt x="179" y="0"/>
                  </a:moveTo>
                  <a:cubicBezTo>
                    <a:pt x="82" y="0"/>
                    <a:pt x="1" y="77"/>
                    <a:pt x="1" y="174"/>
                  </a:cubicBezTo>
                  <a:lnTo>
                    <a:pt x="1" y="1129"/>
                  </a:lnTo>
                  <a:cubicBezTo>
                    <a:pt x="1" y="1227"/>
                    <a:pt x="82" y="1304"/>
                    <a:pt x="179" y="1304"/>
                  </a:cubicBezTo>
                  <a:lnTo>
                    <a:pt x="1513" y="1304"/>
                  </a:lnTo>
                  <a:cubicBezTo>
                    <a:pt x="1610" y="1304"/>
                    <a:pt x="1688" y="1227"/>
                    <a:pt x="1688" y="1129"/>
                  </a:cubicBezTo>
                  <a:lnTo>
                    <a:pt x="1688" y="174"/>
                  </a:lnTo>
                  <a:cubicBezTo>
                    <a:pt x="1688" y="77"/>
                    <a:pt x="1610" y="0"/>
                    <a:pt x="151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2"/>
            <p:cNvSpPr/>
            <p:nvPr/>
          </p:nvSpPr>
          <p:spPr>
            <a:xfrm>
              <a:off x="8303877" y="3189238"/>
              <a:ext cx="85956" cy="67764"/>
            </a:xfrm>
            <a:custGeom>
              <a:avLst/>
              <a:gdLst/>
              <a:ahLst/>
              <a:cxnLst/>
              <a:rect l="l" t="t" r="r" b="b"/>
              <a:pathLst>
                <a:path w="5448" h="4295" extrusionOk="0">
                  <a:moveTo>
                    <a:pt x="700" y="0"/>
                  </a:moveTo>
                  <a:cubicBezTo>
                    <a:pt x="314" y="0"/>
                    <a:pt x="0" y="318"/>
                    <a:pt x="0" y="705"/>
                  </a:cubicBezTo>
                  <a:lnTo>
                    <a:pt x="329" y="705"/>
                  </a:lnTo>
                  <a:cubicBezTo>
                    <a:pt x="329" y="500"/>
                    <a:pt x="496" y="334"/>
                    <a:pt x="700" y="334"/>
                  </a:cubicBezTo>
                  <a:lnTo>
                    <a:pt x="4748" y="334"/>
                  </a:lnTo>
                  <a:cubicBezTo>
                    <a:pt x="4953" y="334"/>
                    <a:pt x="5119" y="500"/>
                    <a:pt x="5119" y="705"/>
                  </a:cubicBezTo>
                  <a:lnTo>
                    <a:pt x="5119" y="3595"/>
                  </a:lnTo>
                  <a:cubicBezTo>
                    <a:pt x="5119" y="3800"/>
                    <a:pt x="4953" y="3966"/>
                    <a:pt x="4748" y="3966"/>
                  </a:cubicBezTo>
                  <a:lnTo>
                    <a:pt x="3769" y="3966"/>
                  </a:lnTo>
                  <a:lnTo>
                    <a:pt x="3769" y="4295"/>
                  </a:lnTo>
                  <a:lnTo>
                    <a:pt x="4748" y="4295"/>
                  </a:lnTo>
                  <a:cubicBezTo>
                    <a:pt x="5134" y="4295"/>
                    <a:pt x="5448" y="3982"/>
                    <a:pt x="5448" y="3595"/>
                  </a:cubicBezTo>
                  <a:lnTo>
                    <a:pt x="5448" y="705"/>
                  </a:lnTo>
                  <a:cubicBezTo>
                    <a:pt x="5448" y="318"/>
                    <a:pt x="5134" y="0"/>
                    <a:pt x="474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2"/>
            <p:cNvSpPr/>
            <p:nvPr/>
          </p:nvSpPr>
          <p:spPr>
            <a:xfrm>
              <a:off x="8303451" y="3205773"/>
              <a:ext cx="50378" cy="50378"/>
            </a:xfrm>
            <a:custGeom>
              <a:avLst/>
              <a:gdLst/>
              <a:ahLst/>
              <a:cxnLst/>
              <a:rect l="l" t="t" r="r" b="b"/>
              <a:pathLst>
                <a:path w="3193" h="3193" extrusionOk="0">
                  <a:moveTo>
                    <a:pt x="0" y="1"/>
                  </a:moveTo>
                  <a:lnTo>
                    <a:pt x="0" y="477"/>
                  </a:lnTo>
                  <a:cubicBezTo>
                    <a:pt x="1498" y="477"/>
                    <a:pt x="2716" y="1695"/>
                    <a:pt x="2716" y="3193"/>
                  </a:cubicBezTo>
                  <a:lnTo>
                    <a:pt x="3192" y="3193"/>
                  </a:lnTo>
                  <a:cubicBezTo>
                    <a:pt x="3192" y="1433"/>
                    <a:pt x="1761" y="1"/>
                    <a:pt x="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2"/>
            <p:cNvSpPr/>
            <p:nvPr/>
          </p:nvSpPr>
          <p:spPr>
            <a:xfrm>
              <a:off x="8303451" y="3222876"/>
              <a:ext cx="33275" cy="33275"/>
            </a:xfrm>
            <a:custGeom>
              <a:avLst/>
              <a:gdLst/>
              <a:ahLst/>
              <a:cxnLst/>
              <a:rect l="l" t="t" r="r" b="b"/>
              <a:pathLst>
                <a:path w="2109" h="2109" extrusionOk="0">
                  <a:moveTo>
                    <a:pt x="0" y="0"/>
                  </a:moveTo>
                  <a:lnTo>
                    <a:pt x="0" y="477"/>
                  </a:lnTo>
                  <a:cubicBezTo>
                    <a:pt x="902" y="477"/>
                    <a:pt x="1632" y="1207"/>
                    <a:pt x="1632" y="2109"/>
                  </a:cubicBezTo>
                  <a:lnTo>
                    <a:pt x="2109" y="2109"/>
                  </a:lnTo>
                  <a:cubicBezTo>
                    <a:pt x="2109" y="945"/>
                    <a:pt x="1164" y="0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2"/>
            <p:cNvSpPr/>
            <p:nvPr/>
          </p:nvSpPr>
          <p:spPr>
            <a:xfrm>
              <a:off x="8303451" y="3241793"/>
              <a:ext cx="14358" cy="14358"/>
            </a:xfrm>
            <a:custGeom>
              <a:avLst/>
              <a:gdLst/>
              <a:ahLst/>
              <a:cxnLst/>
              <a:rect l="l" t="t" r="r" b="b"/>
              <a:pathLst>
                <a:path w="910" h="910" extrusionOk="0">
                  <a:moveTo>
                    <a:pt x="0" y="1"/>
                  </a:moveTo>
                  <a:lnTo>
                    <a:pt x="0" y="910"/>
                  </a:lnTo>
                  <a:lnTo>
                    <a:pt x="909" y="910"/>
                  </a:lnTo>
                  <a:cubicBezTo>
                    <a:pt x="909" y="407"/>
                    <a:pt x="503" y="1"/>
                    <a:pt x="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2"/>
            <p:cNvSpPr/>
            <p:nvPr/>
          </p:nvSpPr>
          <p:spPr>
            <a:xfrm>
              <a:off x="8445796" y="3187960"/>
              <a:ext cx="30892" cy="30892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248" y="1"/>
                  </a:moveTo>
                  <a:cubicBezTo>
                    <a:pt x="113" y="1"/>
                    <a:pt x="1" y="113"/>
                    <a:pt x="1" y="248"/>
                  </a:cubicBezTo>
                  <a:lnTo>
                    <a:pt x="1" y="1710"/>
                  </a:lnTo>
                  <a:cubicBezTo>
                    <a:pt x="1" y="1849"/>
                    <a:pt x="113" y="1958"/>
                    <a:pt x="248" y="1958"/>
                  </a:cubicBezTo>
                  <a:cubicBezTo>
                    <a:pt x="383" y="1958"/>
                    <a:pt x="495" y="1849"/>
                    <a:pt x="495" y="1710"/>
                  </a:cubicBezTo>
                  <a:lnTo>
                    <a:pt x="495" y="496"/>
                  </a:lnTo>
                  <a:lnTo>
                    <a:pt x="1710" y="496"/>
                  </a:lnTo>
                  <a:cubicBezTo>
                    <a:pt x="1845" y="496"/>
                    <a:pt x="1958" y="383"/>
                    <a:pt x="1958" y="248"/>
                  </a:cubicBezTo>
                  <a:cubicBezTo>
                    <a:pt x="1958" y="113"/>
                    <a:pt x="1845" y="1"/>
                    <a:pt x="171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2"/>
            <p:cNvSpPr/>
            <p:nvPr/>
          </p:nvSpPr>
          <p:spPr>
            <a:xfrm>
              <a:off x="8482589" y="3187960"/>
              <a:ext cx="30971" cy="30892"/>
            </a:xfrm>
            <a:custGeom>
              <a:avLst/>
              <a:gdLst/>
              <a:ahLst/>
              <a:cxnLst/>
              <a:rect l="l" t="t" r="r" b="b"/>
              <a:pathLst>
                <a:path w="1963" h="1958" extrusionOk="0">
                  <a:moveTo>
                    <a:pt x="24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83"/>
                    <a:pt x="113" y="496"/>
                    <a:pt x="249" y="496"/>
                  </a:cubicBezTo>
                  <a:lnTo>
                    <a:pt x="1467" y="496"/>
                  </a:lnTo>
                  <a:lnTo>
                    <a:pt x="1467" y="1710"/>
                  </a:lnTo>
                  <a:cubicBezTo>
                    <a:pt x="1467" y="1849"/>
                    <a:pt x="1576" y="1958"/>
                    <a:pt x="1715" y="1958"/>
                  </a:cubicBezTo>
                  <a:cubicBezTo>
                    <a:pt x="1851" y="1958"/>
                    <a:pt x="1963" y="1849"/>
                    <a:pt x="1963" y="1710"/>
                  </a:cubicBezTo>
                  <a:lnTo>
                    <a:pt x="1963" y="248"/>
                  </a:lnTo>
                  <a:cubicBezTo>
                    <a:pt x="1963" y="113"/>
                    <a:pt x="1851" y="1"/>
                    <a:pt x="171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2"/>
            <p:cNvSpPr/>
            <p:nvPr/>
          </p:nvSpPr>
          <p:spPr>
            <a:xfrm>
              <a:off x="8482589" y="3227388"/>
              <a:ext cx="30971" cy="30908"/>
            </a:xfrm>
            <a:custGeom>
              <a:avLst/>
              <a:gdLst/>
              <a:ahLst/>
              <a:cxnLst/>
              <a:rect l="l" t="t" r="r" b="b"/>
              <a:pathLst>
                <a:path w="1963" h="1959" extrusionOk="0">
                  <a:moveTo>
                    <a:pt x="1715" y="0"/>
                  </a:moveTo>
                  <a:cubicBezTo>
                    <a:pt x="1576" y="0"/>
                    <a:pt x="1467" y="113"/>
                    <a:pt x="1467" y="248"/>
                  </a:cubicBezTo>
                  <a:lnTo>
                    <a:pt x="1467" y="1463"/>
                  </a:lnTo>
                  <a:lnTo>
                    <a:pt x="249" y="1463"/>
                  </a:lnTo>
                  <a:cubicBezTo>
                    <a:pt x="113" y="1463"/>
                    <a:pt x="1" y="1575"/>
                    <a:pt x="1" y="1711"/>
                  </a:cubicBezTo>
                  <a:cubicBezTo>
                    <a:pt x="1" y="1850"/>
                    <a:pt x="113" y="1959"/>
                    <a:pt x="249" y="1959"/>
                  </a:cubicBezTo>
                  <a:lnTo>
                    <a:pt x="1715" y="1959"/>
                  </a:lnTo>
                  <a:cubicBezTo>
                    <a:pt x="1851" y="1959"/>
                    <a:pt x="1963" y="1850"/>
                    <a:pt x="1963" y="1711"/>
                  </a:cubicBezTo>
                  <a:lnTo>
                    <a:pt x="1963" y="248"/>
                  </a:lnTo>
                  <a:cubicBezTo>
                    <a:pt x="1963" y="113"/>
                    <a:pt x="1851" y="0"/>
                    <a:pt x="171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2"/>
            <p:cNvSpPr/>
            <p:nvPr/>
          </p:nvSpPr>
          <p:spPr>
            <a:xfrm>
              <a:off x="8445796" y="3227388"/>
              <a:ext cx="30892" cy="30908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248" y="0"/>
                  </a:moveTo>
                  <a:cubicBezTo>
                    <a:pt x="113" y="0"/>
                    <a:pt x="1" y="113"/>
                    <a:pt x="1" y="248"/>
                  </a:cubicBezTo>
                  <a:lnTo>
                    <a:pt x="1" y="1711"/>
                  </a:lnTo>
                  <a:cubicBezTo>
                    <a:pt x="1" y="1850"/>
                    <a:pt x="113" y="1959"/>
                    <a:pt x="248" y="1959"/>
                  </a:cubicBezTo>
                  <a:lnTo>
                    <a:pt x="1710" y="1959"/>
                  </a:lnTo>
                  <a:cubicBezTo>
                    <a:pt x="1845" y="1959"/>
                    <a:pt x="1958" y="1850"/>
                    <a:pt x="1958" y="1711"/>
                  </a:cubicBezTo>
                  <a:cubicBezTo>
                    <a:pt x="1958" y="1575"/>
                    <a:pt x="1845" y="1463"/>
                    <a:pt x="1710" y="1463"/>
                  </a:cubicBezTo>
                  <a:lnTo>
                    <a:pt x="495" y="1463"/>
                  </a:lnTo>
                  <a:lnTo>
                    <a:pt x="495" y="248"/>
                  </a:lnTo>
                  <a:cubicBezTo>
                    <a:pt x="495" y="113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3"/>
          <p:cNvPicPr preferRelativeResize="0"/>
          <p:nvPr/>
        </p:nvPicPr>
        <p:blipFill rotWithShape="1">
          <a:blip r:embed="rId3">
            <a:alphaModFix/>
          </a:blip>
          <a:srcRect l="3104" r="3104"/>
          <a:stretch/>
        </p:blipFill>
        <p:spPr>
          <a:xfrm>
            <a:off x="4778475" y="1205675"/>
            <a:ext cx="4365525" cy="30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</a:rPr>
              <a:t>首頁</a:t>
            </a:r>
            <a:endParaRPr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" t="11229" r="-163" b="113"/>
          <a:stretch/>
        </p:blipFill>
        <p:spPr>
          <a:xfrm>
            <a:off x="4778475" y="741723"/>
            <a:ext cx="4260309" cy="40704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5377331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</a:rPr>
              <a:t>關於</a:t>
            </a:r>
            <a:endParaRPr lang="zh-TW"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5346272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" t="11229" r="-163" b="113"/>
          <a:stretch/>
        </p:blipFill>
        <p:spPr>
          <a:xfrm>
            <a:off x="206475" y="530516"/>
            <a:ext cx="4260309" cy="4070492"/>
          </a:xfrm>
          <a:prstGeom prst="rect">
            <a:avLst/>
          </a:prstGeom>
        </p:spPr>
      </p:pic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40F4B68-554B-68A0-FE34-B60D1BBAF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28" y="529435"/>
            <a:ext cx="4254524" cy="2129380"/>
          </a:xfrm>
          <a:prstGeom prst="rect">
            <a:avLst/>
          </a:prstGeom>
        </p:spPr>
      </p:pic>
      <p:pic>
        <p:nvPicPr>
          <p:cNvPr id="2" name="圖片 3" descr="一張含有 資料表 的圖片&#10;&#10;自動產生的描述">
            <a:extLst>
              <a:ext uri="{FF2B5EF4-FFF2-40B4-BE49-F238E27FC236}">
                <a16:creationId xmlns:a16="http://schemas.microsoft.com/office/drawing/2014/main" id="{156B192A-75F0-97E6-DF46-7B298BF1C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10" y="2619148"/>
            <a:ext cx="4255584" cy="207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236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3"/>
          <p:cNvPicPr preferRelativeResize="0"/>
          <p:nvPr/>
        </p:nvPicPr>
        <p:blipFill rotWithShape="1">
          <a:blip r:embed="rId3">
            <a:alphaModFix/>
          </a:blip>
          <a:srcRect l="3104" r="3104"/>
          <a:stretch/>
        </p:blipFill>
        <p:spPr>
          <a:xfrm>
            <a:off x="4778475" y="1205675"/>
            <a:ext cx="4365525" cy="30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服務</a:t>
            </a:r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" t="11229" r="-163" b="113"/>
          <a:stretch/>
        </p:blipFill>
        <p:spPr>
          <a:xfrm>
            <a:off x="4778475" y="741723"/>
            <a:ext cx="4260309" cy="4070492"/>
          </a:xfrm>
          <a:prstGeom prst="rect">
            <a:avLst/>
          </a:prstGeom>
        </p:spPr>
      </p:pic>
      <p:pic>
        <p:nvPicPr>
          <p:cNvPr id="2" name="圖片 2">
            <a:extLst>
              <a:ext uri="{FF2B5EF4-FFF2-40B4-BE49-F238E27FC236}">
                <a16:creationId xmlns:a16="http://schemas.microsoft.com/office/drawing/2014/main" id="{C7086DD2-AFE1-12DE-2A51-C9F9ED7BF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237" y="741144"/>
            <a:ext cx="4258916" cy="40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092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nimal Diseases by Slidesgo">
  <a:themeElements>
    <a:clrScheme name="Simple Light">
      <a:dk1>
        <a:srgbClr val="F78E6B"/>
      </a:dk1>
      <a:lt1>
        <a:srgbClr val="FFFFFF"/>
      </a:lt1>
      <a:dk2>
        <a:srgbClr val="FFE1ED"/>
      </a:dk2>
      <a:lt2>
        <a:srgbClr val="262065"/>
      </a:lt2>
      <a:accent1>
        <a:srgbClr val="F15A24"/>
      </a:accent1>
      <a:accent2>
        <a:srgbClr val="FFBC5E"/>
      </a:accent2>
      <a:accent3>
        <a:srgbClr val="F7931E"/>
      </a:accent3>
      <a:accent4>
        <a:srgbClr val="FFCCC9"/>
      </a:accent4>
      <a:accent5>
        <a:srgbClr val="F78E6B"/>
      </a:accent5>
      <a:accent6>
        <a:srgbClr val="7D5FEB"/>
      </a:accent6>
      <a:hlink>
        <a:srgbClr val="203C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D834425DB9F2854CBBE0630F6C170643" ma:contentTypeVersion="2" ma:contentTypeDescription="建立新的文件。" ma:contentTypeScope="" ma:versionID="cda0aa0a1b5390836a0b6f11992dcfac">
  <xsd:schema xmlns:xsd="http://www.w3.org/2001/XMLSchema" xmlns:xs="http://www.w3.org/2001/XMLSchema" xmlns:p="http://schemas.microsoft.com/office/2006/metadata/properties" xmlns:ns3="53b3d116-9926-48c8-bcba-7e8cefb02042" targetNamespace="http://schemas.microsoft.com/office/2006/metadata/properties" ma:root="true" ma:fieldsID="dc55072631b5d7978a3a33c7fa1cd337" ns3:_="">
    <xsd:import namespace="53b3d116-9926-48c8-bcba-7e8cefb020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b3d116-9926-48c8-bcba-7e8cefb02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F0361C-233B-49AF-B9EA-4133EC5ADB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1FC85E-05D7-48AA-A386-12FAE92529B5}">
  <ds:schemaRefs>
    <ds:schemaRef ds:uri="53b3d116-9926-48c8-bcba-7e8cefb0204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1CCAC98-47BD-4894-B6D9-B293EAE0BF67}">
  <ds:schemaRefs>
    <ds:schemaRef ds:uri="53b3d116-9926-48c8-bcba-7e8cefb020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Animal Diseases by Slidesgo</vt:lpstr>
      <vt:lpstr>Slidesgo Final Pages</vt:lpstr>
      <vt:lpstr>FULL LOVE 愛寵</vt:lpstr>
      <vt:lpstr>前言</vt:lpstr>
      <vt:lpstr>網頁內容</vt:lpstr>
      <vt:lpstr>Bootstrap CSS / JS / JQUERY</vt:lpstr>
      <vt:lpstr>網頁架構</vt:lpstr>
      <vt:lpstr>網頁架構</vt:lpstr>
      <vt:lpstr>首頁</vt:lpstr>
      <vt:lpstr>關於</vt:lpstr>
      <vt:lpstr>服務</vt:lpstr>
      <vt:lpstr>平台</vt:lpstr>
      <vt:lpstr>平台</vt:lpstr>
      <vt:lpstr>會員</vt:lpstr>
      <vt:lpstr>製作時長</vt:lpstr>
      <vt:lpstr>網頁展示</vt:lpstr>
      <vt:lpstr>THANKS!</vt:lpstr>
      <vt:lpstr>圖片來源 RESOURCES</vt:lpstr>
      <vt:lpstr>參考資料 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LOVE  愛寵</dc:title>
  <dc:creator>user</dc:creator>
  <cp:revision>1</cp:revision>
  <dcterms:modified xsi:type="dcterms:W3CDTF">2023-05-29T14:51:12Z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0x010100D834425DB9F2854CBBE0630F6C170643</vt:lpwstr>
  </property>
</Properties>
</file>